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7" r:id="rId3"/>
    <p:sldMasterId id="2147483699" r:id="rId4"/>
    <p:sldMasterId id="2147483711" r:id="rId5"/>
  </p:sldMasterIdLst>
  <p:notesMasterIdLst>
    <p:notesMasterId r:id="rId21"/>
  </p:notesMasterIdLst>
  <p:sldIdLst>
    <p:sldId id="296" r:id="rId6"/>
    <p:sldId id="636" r:id="rId7"/>
    <p:sldId id="280" r:id="rId8"/>
    <p:sldId id="257" r:id="rId9"/>
    <p:sldId id="728" r:id="rId10"/>
    <p:sldId id="1369" r:id="rId11"/>
    <p:sldId id="1371" r:id="rId12"/>
    <p:sldId id="1372" r:id="rId13"/>
    <p:sldId id="1375" r:id="rId14"/>
    <p:sldId id="735" r:id="rId15"/>
    <p:sldId id="666" r:id="rId16"/>
    <p:sldId id="738" r:id="rId17"/>
    <p:sldId id="736" r:id="rId18"/>
    <p:sldId id="274" r:id="rId19"/>
    <p:sldId id="328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e Fleming" initials="DF" lastIdx="1" clrIdx="0"/>
  <p:cmAuthor id="2" name="Mike Vant" initials="MV" lastIdx="2" clrIdx="1">
    <p:extLst>
      <p:ext uri="{19B8F6BF-5375-455C-9EA6-DF929625EA0E}">
        <p15:presenceInfo xmlns:p15="http://schemas.microsoft.com/office/powerpoint/2012/main" userId="3ae782a6801b982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45"/>
    <a:srgbClr val="ED7D31"/>
    <a:srgbClr val="FF0100"/>
    <a:srgbClr val="006353"/>
    <a:srgbClr val="1B5A60"/>
    <a:srgbClr val="486737"/>
    <a:srgbClr val="913415"/>
    <a:srgbClr val="955F13"/>
    <a:srgbClr val="00482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239382-3500-4559-BFE1-A427B64BA574}" v="165" dt="2025-08-18T13:17:40.4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5033" autoAdjust="0"/>
  </p:normalViewPr>
  <p:slideViewPr>
    <p:cSldViewPr snapToGrid="0" showGuides="1">
      <p:cViewPr varScale="1">
        <p:scale>
          <a:sx n="119" d="100"/>
          <a:sy n="119" d="100"/>
        </p:scale>
        <p:origin x="1698" y="330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rantz, Tracy A" userId="3368f396-2050-45b0-9e0c-678ed70e2426" providerId="ADAL" clId="{13239382-3500-4559-BFE1-A427B64BA574}"/>
    <pc:docChg chg="undo redo custSel addSld delSld modSld sldOrd modMainMaster modNotesMaster">
      <pc:chgData name="Strantz, Tracy A" userId="3368f396-2050-45b0-9e0c-678ed70e2426" providerId="ADAL" clId="{13239382-3500-4559-BFE1-A427B64BA574}" dt="2025-08-18T13:17:50.763" v="8178" actId="1076"/>
      <pc:docMkLst>
        <pc:docMk/>
      </pc:docMkLst>
      <pc:sldChg chg="addSp delSp modSp add mod">
        <pc:chgData name="Strantz, Tracy A" userId="3368f396-2050-45b0-9e0c-678ed70e2426" providerId="ADAL" clId="{13239382-3500-4559-BFE1-A427B64BA574}" dt="2025-08-18T13:17:50.763" v="8178" actId="1076"/>
        <pc:sldMkLst>
          <pc:docMk/>
          <pc:sldMk cId="163362397" sldId="257"/>
        </pc:sldMkLst>
        <pc:spChg chg="add mod">
          <ac:chgData name="Strantz, Tracy A" userId="3368f396-2050-45b0-9e0c-678ed70e2426" providerId="ADAL" clId="{13239382-3500-4559-BFE1-A427B64BA574}" dt="2025-08-18T13:17:50.763" v="8178" actId="1076"/>
          <ac:spMkLst>
            <pc:docMk/>
            <pc:sldMk cId="163362397" sldId="257"/>
            <ac:spMk id="2" creationId="{598154E4-DF13-AB86-E335-8A384601EE21}"/>
          </ac:spMkLst>
        </pc:spChg>
        <pc:spChg chg="add del mod">
          <ac:chgData name="Strantz, Tracy A" userId="3368f396-2050-45b0-9e0c-678ed70e2426" providerId="ADAL" clId="{13239382-3500-4559-BFE1-A427B64BA574}" dt="2025-07-25T21:05:24.679" v="4572" actId="1076"/>
          <ac:spMkLst>
            <pc:docMk/>
            <pc:sldMk cId="163362397" sldId="257"/>
            <ac:spMk id="3" creationId="{93C119BA-0C8C-1FBC-4D0D-8CB65EB9E2AB}"/>
          </ac:spMkLst>
        </pc:spChg>
        <pc:spChg chg="add del mod">
          <ac:chgData name="Strantz, Tracy A" userId="3368f396-2050-45b0-9e0c-678ed70e2426" providerId="ADAL" clId="{13239382-3500-4559-BFE1-A427B64BA574}" dt="2025-07-25T21:05:27.796" v="4573" actId="1076"/>
          <ac:spMkLst>
            <pc:docMk/>
            <pc:sldMk cId="163362397" sldId="257"/>
            <ac:spMk id="4" creationId="{8B23D1F6-2793-4DAA-1952-34B6F28ABEA2}"/>
          </ac:spMkLst>
        </pc:spChg>
        <pc:spChg chg="add mod">
          <ac:chgData name="Strantz, Tracy A" userId="3368f396-2050-45b0-9e0c-678ed70e2426" providerId="ADAL" clId="{13239382-3500-4559-BFE1-A427B64BA574}" dt="2025-08-13T14:41:20.865" v="7893"/>
          <ac:spMkLst>
            <pc:docMk/>
            <pc:sldMk cId="163362397" sldId="257"/>
            <ac:spMk id="9" creationId="{974BC7EA-59FC-41E1-CD46-C86663102692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163362397" sldId="257"/>
            <ac:spMk id="12" creationId="{55894C77-7E33-0272-D265-074B4925CBAC}"/>
          </ac:spMkLst>
        </pc:spChg>
        <pc:spChg chg="mod">
          <ac:chgData name="Strantz, Tracy A" userId="3368f396-2050-45b0-9e0c-678ed70e2426" providerId="ADAL" clId="{13239382-3500-4559-BFE1-A427B64BA574}" dt="2025-07-23T16:47:03.662" v="1623" actId="1076"/>
          <ac:spMkLst>
            <pc:docMk/>
            <pc:sldMk cId="163362397" sldId="257"/>
            <ac:spMk id="14" creationId="{D9F8969D-2D86-D0DA-A697-6213DF4326F4}"/>
          </ac:spMkLst>
        </pc:spChg>
        <pc:spChg chg="add mod">
          <ac:chgData name="Strantz, Tracy A" userId="3368f396-2050-45b0-9e0c-678ed70e2426" providerId="ADAL" clId="{13239382-3500-4559-BFE1-A427B64BA574}" dt="2025-07-23T16:01:41.651" v="296"/>
          <ac:spMkLst>
            <pc:docMk/>
            <pc:sldMk cId="163362397" sldId="257"/>
            <ac:spMk id="15" creationId="{4130CCA4-4832-3DA7-4BD8-291BAADAD17F}"/>
          </ac:spMkLst>
        </pc:spChg>
        <pc:spChg chg="mod">
          <ac:chgData name="Strantz, Tracy A" userId="3368f396-2050-45b0-9e0c-678ed70e2426" providerId="ADAL" clId="{13239382-3500-4559-BFE1-A427B64BA574}" dt="2025-08-18T13:17:25.123" v="8174" actId="207"/>
          <ac:spMkLst>
            <pc:docMk/>
            <pc:sldMk cId="163362397" sldId="257"/>
            <ac:spMk id="16" creationId="{C86CF227-C3FB-05E0-A7AB-B959AA4D9F50}"/>
          </ac:spMkLst>
        </pc:spChg>
        <pc:spChg chg="mod">
          <ac:chgData name="Strantz, Tracy A" userId="3368f396-2050-45b0-9e0c-678ed70e2426" providerId="ADAL" clId="{13239382-3500-4559-BFE1-A427B64BA574}" dt="2025-08-15T15:13:44.152" v="7941" actId="207"/>
          <ac:spMkLst>
            <pc:docMk/>
            <pc:sldMk cId="163362397" sldId="257"/>
            <ac:spMk id="17" creationId="{693A43CB-71AD-C610-4555-1ED8CA275C5B}"/>
          </ac:spMkLst>
        </pc:spChg>
        <pc:spChg chg="add mod">
          <ac:chgData name="Strantz, Tracy A" userId="3368f396-2050-45b0-9e0c-678ed70e2426" providerId="ADAL" clId="{13239382-3500-4559-BFE1-A427B64BA574}" dt="2025-07-25T21:06:09.464" v="4580" actId="14100"/>
          <ac:spMkLst>
            <pc:docMk/>
            <pc:sldMk cId="163362397" sldId="257"/>
            <ac:spMk id="22" creationId="{3EAB9A23-85F8-1062-6603-E70AC8EFEC91}"/>
          </ac:spMkLst>
        </pc:spChg>
        <pc:spChg chg="add mod">
          <ac:chgData name="Strantz, Tracy A" userId="3368f396-2050-45b0-9e0c-678ed70e2426" providerId="ADAL" clId="{13239382-3500-4559-BFE1-A427B64BA574}" dt="2025-07-25T21:06:34.558" v="4583" actId="1076"/>
          <ac:spMkLst>
            <pc:docMk/>
            <pc:sldMk cId="163362397" sldId="257"/>
            <ac:spMk id="23" creationId="{2BDF675A-458D-8A00-B904-2DD8503598DC}"/>
          </ac:spMkLst>
        </pc:spChg>
        <pc:spChg chg="mod">
          <ac:chgData name="Strantz, Tracy A" userId="3368f396-2050-45b0-9e0c-678ed70e2426" providerId="ADAL" clId="{13239382-3500-4559-BFE1-A427B64BA574}" dt="2025-07-25T21:06:15.660" v="4581" actId="1076"/>
          <ac:spMkLst>
            <pc:docMk/>
            <pc:sldMk cId="163362397" sldId="257"/>
            <ac:spMk id="26" creationId="{6E045510-01C9-F823-2E5A-34D0CD2F24D9}"/>
          </ac:spMkLst>
        </pc:spChg>
        <pc:spChg chg="mod">
          <ac:chgData name="Strantz, Tracy A" userId="3368f396-2050-45b0-9e0c-678ed70e2426" providerId="ADAL" clId="{13239382-3500-4559-BFE1-A427B64BA574}" dt="2025-07-25T21:05:59.894" v="4578" actId="14100"/>
          <ac:spMkLst>
            <pc:docMk/>
            <pc:sldMk cId="163362397" sldId="257"/>
            <ac:spMk id="27" creationId="{5EC37457-4DAF-9721-A0F8-84997C4760E1}"/>
          </ac:spMkLst>
        </pc:spChg>
        <pc:spChg chg="mod">
          <ac:chgData name="Strantz, Tracy A" userId="3368f396-2050-45b0-9e0c-678ed70e2426" providerId="ADAL" clId="{13239382-3500-4559-BFE1-A427B64BA574}" dt="2025-07-25T21:06:25.123" v="4582" actId="1076"/>
          <ac:spMkLst>
            <pc:docMk/>
            <pc:sldMk cId="163362397" sldId="257"/>
            <ac:spMk id="34" creationId="{245E4AE2-C903-BE30-E422-5033A30C9541}"/>
          </ac:spMkLst>
        </pc:spChg>
        <pc:graphicFrameChg chg="mod">
          <ac:chgData name="Strantz, Tracy A" userId="3368f396-2050-45b0-9e0c-678ed70e2426" providerId="ADAL" clId="{13239382-3500-4559-BFE1-A427B64BA574}" dt="2025-07-23T16:32:28.866" v="1044" actId="1076"/>
          <ac:graphicFrameMkLst>
            <pc:docMk/>
            <pc:sldMk cId="163362397" sldId="257"/>
            <ac:graphicFrameMk id="5" creationId="{49EF5029-3383-CFDF-055F-A20BC868B4F6}"/>
          </ac:graphicFrameMkLst>
        </pc:graphicFrameChg>
        <pc:cxnChg chg="add mod">
          <ac:chgData name="Strantz, Tracy A" userId="3368f396-2050-45b0-9e0c-678ed70e2426" providerId="ADAL" clId="{13239382-3500-4559-BFE1-A427B64BA574}" dt="2025-07-23T16:31:34.618" v="1032" actId="1076"/>
          <ac:cxnSpMkLst>
            <pc:docMk/>
            <pc:sldMk cId="163362397" sldId="257"/>
            <ac:cxnSpMk id="21" creationId="{6075CF4E-4DC0-2D7C-A095-1059910C6262}"/>
          </ac:cxnSpMkLst>
        </pc:cxnChg>
        <pc:cxnChg chg="mod">
          <ac:chgData name="Strantz, Tracy A" userId="3368f396-2050-45b0-9e0c-678ed70e2426" providerId="ADAL" clId="{13239382-3500-4559-BFE1-A427B64BA574}" dt="2025-07-23T16:30:47.311" v="1024" actId="1076"/>
          <ac:cxnSpMkLst>
            <pc:docMk/>
            <pc:sldMk cId="163362397" sldId="257"/>
            <ac:cxnSpMk id="25" creationId="{212B2BF5-3B13-D618-84F1-ED45BF7F1F70}"/>
          </ac:cxnSpMkLst>
        </pc:cxnChg>
        <pc:cxnChg chg="mod">
          <ac:chgData name="Strantz, Tracy A" userId="3368f396-2050-45b0-9e0c-678ed70e2426" providerId="ADAL" clId="{13239382-3500-4559-BFE1-A427B64BA574}" dt="2025-07-23T16:41:50.471" v="1503" actId="1076"/>
          <ac:cxnSpMkLst>
            <pc:docMk/>
            <pc:sldMk cId="163362397" sldId="257"/>
            <ac:cxnSpMk id="41" creationId="{FDE2FD5F-8A45-833A-FD49-F8E1273C6852}"/>
          </ac:cxnSpMkLst>
        </pc:cxnChg>
        <pc:cxnChg chg="mod">
          <ac:chgData name="Strantz, Tracy A" userId="3368f396-2050-45b0-9e0c-678ed70e2426" providerId="ADAL" clId="{13239382-3500-4559-BFE1-A427B64BA574}" dt="2025-07-23T16:41:46.217" v="1502" actId="1076"/>
          <ac:cxnSpMkLst>
            <pc:docMk/>
            <pc:sldMk cId="163362397" sldId="257"/>
            <ac:cxnSpMk id="42" creationId="{34EDC749-BEFB-7BB9-2989-94C438DCECA7}"/>
          </ac:cxnSpMkLst>
        </pc:cxnChg>
      </pc:sldChg>
      <pc:sldChg chg="addSp delSp modSp mod">
        <pc:chgData name="Strantz, Tracy A" userId="3368f396-2050-45b0-9e0c-678ed70e2426" providerId="ADAL" clId="{13239382-3500-4559-BFE1-A427B64BA574}" dt="2025-08-13T14:41:53.181" v="7904"/>
        <pc:sldMkLst>
          <pc:docMk/>
          <pc:sldMk cId="2659351850" sldId="274"/>
        </pc:sldMkLst>
        <pc:spChg chg="add mod">
          <ac:chgData name="Strantz, Tracy A" userId="3368f396-2050-45b0-9e0c-678ed70e2426" providerId="ADAL" clId="{13239382-3500-4559-BFE1-A427B64BA574}" dt="2025-08-13T14:41:53.181" v="7904"/>
          <ac:spMkLst>
            <pc:docMk/>
            <pc:sldMk cId="2659351850" sldId="274"/>
            <ac:spMk id="6" creationId="{2C37900B-DDB9-893C-5DD3-A7E45536E252}"/>
          </ac:spMkLst>
        </pc:spChg>
        <pc:spChg chg="mod">
          <ac:chgData name="Strantz, Tracy A" userId="3368f396-2050-45b0-9e0c-678ed70e2426" providerId="ADAL" clId="{13239382-3500-4559-BFE1-A427B64BA574}" dt="2025-07-31T18:39:51.372" v="7468" actId="13926"/>
          <ac:spMkLst>
            <pc:docMk/>
            <pc:sldMk cId="2659351850" sldId="274"/>
            <ac:spMk id="7" creationId="{C8360B15-7042-CAF5-9A9C-868F269F4248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2659351850" sldId="274"/>
            <ac:spMk id="8" creationId="{46490C62-5B72-AE0C-BB01-4955EEAACDD3}"/>
          </ac:spMkLst>
        </pc:spChg>
        <pc:graphicFrameChg chg="mod modGraphic">
          <ac:chgData name="Strantz, Tracy A" userId="3368f396-2050-45b0-9e0c-678ed70e2426" providerId="ADAL" clId="{13239382-3500-4559-BFE1-A427B64BA574}" dt="2025-08-01T14:25:43.357" v="7727" actId="242"/>
          <ac:graphicFrameMkLst>
            <pc:docMk/>
            <pc:sldMk cId="2659351850" sldId="274"/>
            <ac:graphicFrameMk id="5" creationId="{69A7F831-F170-2902-0C1B-A69524DAD70A}"/>
          </ac:graphicFrameMkLst>
        </pc:graphicFrame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k cId="2659351850" sldId="274"/>
            <ac:cxnSpMk id="3" creationId="{E224E5C1-50D4-291F-8A45-8BEC2620EF46}"/>
          </ac:cxnSpMkLst>
        </pc:cxnChg>
      </pc:sldChg>
      <pc:sldChg chg="addSp delSp modSp mod modNotes">
        <pc:chgData name="Strantz, Tracy A" userId="3368f396-2050-45b0-9e0c-678ed70e2426" providerId="ADAL" clId="{13239382-3500-4559-BFE1-A427B64BA574}" dt="2025-08-13T14:42:02.436" v="7906" actId="1035"/>
        <pc:sldMkLst>
          <pc:docMk/>
          <pc:sldMk cId="479565331" sldId="280"/>
        </pc:sldMkLst>
        <pc:spChg chg="add mod">
          <ac:chgData name="Strantz, Tracy A" userId="3368f396-2050-45b0-9e0c-678ed70e2426" providerId="ADAL" clId="{13239382-3500-4559-BFE1-A427B64BA574}" dt="2025-08-13T14:42:02.436" v="7906" actId="1035"/>
          <ac:spMkLst>
            <pc:docMk/>
            <pc:sldMk cId="479565331" sldId="280"/>
            <ac:spMk id="4" creationId="{70DC0FB6-B2EE-FE8B-CB66-925E867D0D62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479565331" sldId="280"/>
            <ac:spMk id="8" creationId="{6FEEF797-2F92-E260-8B0F-389B8D0F4B2A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479565331" sldId="280"/>
            <ac:spMk id="16" creationId="{B404B67E-10AA-B158-485B-5E98C2B48EC9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479565331" sldId="280"/>
            <ac:spMk id="18" creationId="{D5A8D33B-5520-960C-DAD4-219CEB8A869B}"/>
          </ac:spMkLst>
        </pc:spChg>
        <pc:grpChg chg="mod">
          <ac:chgData name="Strantz, Tracy A" userId="3368f396-2050-45b0-9e0c-678ed70e2426" providerId="ADAL" clId="{13239382-3500-4559-BFE1-A427B64BA574}" dt="2025-07-25T18:58:00.239" v="2660" actId="1076"/>
          <ac:grpSpMkLst>
            <pc:docMk/>
            <pc:sldMk cId="479565331" sldId="280"/>
            <ac:grpSpMk id="14" creationId="{0AE0AB61-9D4E-7C81-6FE9-D5B635F90FC9}"/>
          </ac:grpSpMkLst>
        </pc:grpChg>
        <pc:grpChg chg="mod">
          <ac:chgData name="Strantz, Tracy A" userId="3368f396-2050-45b0-9e0c-678ed70e2426" providerId="ADAL" clId="{13239382-3500-4559-BFE1-A427B64BA574}" dt="2025-07-25T13:46:18.412" v="2533"/>
          <ac:grpSpMkLst>
            <pc:docMk/>
            <pc:sldMk cId="479565331" sldId="280"/>
            <ac:grpSpMk id="15" creationId="{EAA9D49A-E788-4F78-3EF4-B55DC1CC6B20}"/>
          </ac:grpSpMkLst>
        </pc:grpChg>
        <pc:picChg chg="mod">
          <ac:chgData name="Strantz, Tracy A" userId="3368f396-2050-45b0-9e0c-678ed70e2426" providerId="ADAL" clId="{13239382-3500-4559-BFE1-A427B64BA574}" dt="2025-07-25T18:57:49.509" v="2659" actId="14100"/>
          <ac:picMkLst>
            <pc:docMk/>
            <pc:sldMk cId="479565331" sldId="280"/>
            <ac:picMk id="7" creationId="{570E41DE-0E19-87B7-212B-3BBD48E19000}"/>
          </ac:picMkLst>
        </pc:picChg>
        <pc:picChg chg="mod">
          <ac:chgData name="Strantz, Tracy A" userId="3368f396-2050-45b0-9e0c-678ed70e2426" providerId="ADAL" clId="{13239382-3500-4559-BFE1-A427B64BA574}" dt="2025-07-25T13:46:18.412" v="2533"/>
          <ac:picMkLst>
            <pc:docMk/>
            <pc:sldMk cId="479565331" sldId="280"/>
            <ac:picMk id="17" creationId="{4054F00F-AB04-15A7-E50C-6860D937EFB1}"/>
          </ac:picMkLst>
        </pc:picChg>
      </pc:sldChg>
      <pc:sldChg chg="addSp delSp modSp mod modNotes">
        <pc:chgData name="Strantz, Tracy A" userId="3368f396-2050-45b0-9e0c-678ed70e2426" providerId="ADAL" clId="{13239382-3500-4559-BFE1-A427B64BA574}" dt="2025-08-18T13:16:42.514" v="8173" actId="20577"/>
        <pc:sldMkLst>
          <pc:docMk/>
          <pc:sldMk cId="760676442" sldId="296"/>
        </pc:sldMkLst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760676442" sldId="296"/>
            <ac:spMk id="10" creationId="{18A6FEE8-9B84-B51A-95FD-19F0D75D4FCA}"/>
          </ac:spMkLst>
        </pc:spChg>
        <pc:spChg chg="mod">
          <ac:chgData name="Strantz, Tracy A" userId="3368f396-2050-45b0-9e0c-678ed70e2426" providerId="ADAL" clId="{13239382-3500-4559-BFE1-A427B64BA574}" dt="2025-08-18T13:16:42.514" v="8173" actId="20577"/>
          <ac:spMkLst>
            <pc:docMk/>
            <pc:sldMk cId="760676442" sldId="296"/>
            <ac:spMk id="11" creationId="{0D8AC2B8-EAE0-AE8A-FD4E-924C8A2C1A4B}"/>
          </ac:spMkLst>
        </pc:spChg>
      </pc:sldChg>
      <pc:sldChg chg="modSp mod">
        <pc:chgData name="Strantz, Tracy A" userId="3368f396-2050-45b0-9e0c-678ed70e2426" providerId="ADAL" clId="{13239382-3500-4559-BFE1-A427B64BA574}" dt="2025-07-25T13:46:18.412" v="2533"/>
        <pc:sldMkLst>
          <pc:docMk/>
          <pc:sldMk cId="4028992504" sldId="328"/>
        </pc:sldMkLst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4028992504" sldId="328"/>
            <ac:spMk id="2" creationId="{C43D9359-D953-14E2-20D8-8A3110C7E354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4028992504" sldId="328"/>
            <ac:spMk id="4" creationId="{8B3267FD-3285-7FFA-76B7-B20D8145473F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4028992504" sldId="328"/>
            <ac:spMk id="5" creationId="{4DB709E3-FBF3-5CD0-F653-7E34C4E9AD88}"/>
          </ac:spMkLst>
        </pc:spChg>
      </pc:sldChg>
      <pc:sldChg chg="addSp delSp modSp mod">
        <pc:chgData name="Strantz, Tracy A" userId="3368f396-2050-45b0-9e0c-678ed70e2426" providerId="ADAL" clId="{13239382-3500-4559-BFE1-A427B64BA574}" dt="2025-08-13T14:41:18.768" v="7892"/>
        <pc:sldMkLst>
          <pc:docMk/>
          <pc:sldMk cId="1333755459" sldId="636"/>
        </pc:sldMkLst>
        <pc:spChg chg="mod">
          <ac:chgData name="Strantz, Tracy A" userId="3368f396-2050-45b0-9e0c-678ed70e2426" providerId="ADAL" clId="{13239382-3500-4559-BFE1-A427B64BA574}" dt="2025-08-13T14:41:16.506" v="7891" actId="1076"/>
          <ac:spMkLst>
            <pc:docMk/>
            <pc:sldMk cId="1333755459" sldId="636"/>
            <ac:spMk id="3" creationId="{004F7023-C401-24D6-0720-B5E1AE45D3C2}"/>
          </ac:spMkLst>
        </pc:spChg>
        <pc:spChg chg="mod">
          <ac:chgData name="Strantz, Tracy A" userId="3368f396-2050-45b0-9e0c-678ed70e2426" providerId="ADAL" clId="{13239382-3500-4559-BFE1-A427B64BA574}" dt="2025-08-13T14:41:16.506" v="7891" actId="1076"/>
          <ac:spMkLst>
            <pc:docMk/>
            <pc:sldMk cId="1333755459" sldId="636"/>
            <ac:spMk id="7" creationId="{A6C3300B-11BE-E17E-CE98-DB736E334D5D}"/>
          </ac:spMkLst>
        </pc:spChg>
        <pc:spChg chg="add mod">
          <ac:chgData name="Strantz, Tracy A" userId="3368f396-2050-45b0-9e0c-678ed70e2426" providerId="ADAL" clId="{13239382-3500-4559-BFE1-A427B64BA574}" dt="2025-08-13T14:41:18.768" v="7892"/>
          <ac:spMkLst>
            <pc:docMk/>
            <pc:sldMk cId="1333755459" sldId="636"/>
            <ac:spMk id="8" creationId="{AE003270-DD9A-5B97-266C-1C8A6D575472}"/>
          </ac:spMkLst>
        </pc:spChg>
      </pc:sldChg>
      <pc:sldChg chg="addSp delSp modSp add mod">
        <pc:chgData name="Strantz, Tracy A" userId="3368f396-2050-45b0-9e0c-678ed70e2426" providerId="ADAL" clId="{13239382-3500-4559-BFE1-A427B64BA574}" dt="2025-08-13T14:41:49.579" v="7902"/>
        <pc:sldMkLst>
          <pc:docMk/>
          <pc:sldMk cId="1060835985" sldId="666"/>
        </pc:sldMkLst>
        <pc:spChg chg="mod">
          <ac:chgData name="Strantz, Tracy A" userId="3368f396-2050-45b0-9e0c-678ed70e2426" providerId="ADAL" clId="{13239382-3500-4559-BFE1-A427B64BA574}" dt="2025-07-30T19:19:09.321" v="6499" actId="108"/>
          <ac:spMkLst>
            <pc:docMk/>
            <pc:sldMk cId="1060835985" sldId="666"/>
            <ac:spMk id="2" creationId="{49B8FFEC-3436-25A9-32F9-31768F138F23}"/>
          </ac:spMkLst>
        </pc:spChg>
        <pc:spChg chg="add mod">
          <ac:chgData name="Strantz, Tracy A" userId="3368f396-2050-45b0-9e0c-678ed70e2426" providerId="ADAL" clId="{13239382-3500-4559-BFE1-A427B64BA574}" dt="2025-08-13T14:41:49.579" v="7902"/>
          <ac:spMkLst>
            <pc:docMk/>
            <pc:sldMk cId="1060835985" sldId="666"/>
            <ac:spMk id="4" creationId="{1932C021-B557-3B3C-24EE-B8051371A3E3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1060835985" sldId="666"/>
            <ac:spMk id="17" creationId="{DC32510C-0327-1610-83D5-C9A1AD68AD18}"/>
          </ac:spMkLst>
        </pc:spChg>
        <pc:spChg chg="mod">
          <ac:chgData name="Strantz, Tracy A" userId="3368f396-2050-45b0-9e0c-678ed70e2426" providerId="ADAL" clId="{13239382-3500-4559-BFE1-A427B64BA574}" dt="2025-07-25T20:36:33.205" v="3572" actId="255"/>
          <ac:spMkLst>
            <pc:docMk/>
            <pc:sldMk cId="1060835985" sldId="666"/>
            <ac:spMk id="21" creationId="{AFB67199-991A-2017-BEAB-70F5CAA5FEEF}"/>
          </ac:spMkLst>
        </pc:spChg>
        <pc:picChg chg="mod">
          <ac:chgData name="Strantz, Tracy A" userId="3368f396-2050-45b0-9e0c-678ed70e2426" providerId="ADAL" clId="{13239382-3500-4559-BFE1-A427B64BA574}" dt="2025-07-25T13:50:14.363" v="2564" actId="1076"/>
          <ac:picMkLst>
            <pc:docMk/>
            <pc:sldMk cId="1060835985" sldId="666"/>
            <ac:picMk id="15" creationId="{7E05E498-2C78-16CB-BFDA-A5033ABECC39}"/>
          </ac:picMkLst>
        </pc:picChg>
        <pc:picChg chg="add mod">
          <ac:chgData name="Strantz, Tracy A" userId="3368f396-2050-45b0-9e0c-678ed70e2426" providerId="ADAL" clId="{13239382-3500-4559-BFE1-A427B64BA574}" dt="2025-07-28T21:08:07.867" v="6427" actId="1076"/>
          <ac:picMkLst>
            <pc:docMk/>
            <pc:sldMk cId="1060835985" sldId="666"/>
            <ac:picMk id="29" creationId="{4F4F1811-835C-1D1B-83AC-BA58F143C799}"/>
          </ac:picMkLst>
        </pc:picChg>
        <pc:picChg chg="add mod">
          <ac:chgData name="Strantz, Tracy A" userId="3368f396-2050-45b0-9e0c-678ed70e2426" providerId="ADAL" clId="{13239382-3500-4559-BFE1-A427B64BA574}" dt="2025-07-28T21:07:41.788" v="6424" actId="1076"/>
          <ac:picMkLst>
            <pc:docMk/>
            <pc:sldMk cId="1060835985" sldId="666"/>
            <ac:picMk id="31" creationId="{62435747-AC95-DF1A-648F-D4135E35226E}"/>
          </ac:picMkLst>
        </pc:pic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k cId="1060835985" sldId="666"/>
            <ac:cxnSpMk id="16" creationId="{3AFAD668-1547-F2CA-A7A2-FF958651761D}"/>
          </ac:cxnSpMkLst>
        </pc:cxnChg>
      </pc:sldChg>
      <pc:sldChg chg="modSp add del">
        <pc:chgData name="Strantz, Tracy A" userId="3368f396-2050-45b0-9e0c-678ed70e2426" providerId="ADAL" clId="{13239382-3500-4559-BFE1-A427B64BA574}" dt="2025-07-25T20:42:29.759" v="3696" actId="47"/>
        <pc:sldMkLst>
          <pc:docMk/>
          <pc:sldMk cId="1427666499" sldId="672"/>
        </pc:sldMkLst>
      </pc:sldChg>
      <pc:sldChg chg="modSp add del">
        <pc:chgData name="Strantz, Tracy A" userId="3368f396-2050-45b0-9e0c-678ed70e2426" providerId="ADAL" clId="{13239382-3500-4559-BFE1-A427B64BA574}" dt="2025-07-25T20:42:37.275" v="3697" actId="47"/>
        <pc:sldMkLst>
          <pc:docMk/>
          <pc:sldMk cId="3566086177" sldId="673"/>
        </pc:sldMkLst>
      </pc:sldChg>
      <pc:sldChg chg="del">
        <pc:chgData name="Strantz, Tracy A" userId="3368f396-2050-45b0-9e0c-678ed70e2426" providerId="ADAL" clId="{13239382-3500-4559-BFE1-A427B64BA574}" dt="2025-07-22T18:41:46.818" v="139" actId="47"/>
        <pc:sldMkLst>
          <pc:docMk/>
          <pc:sldMk cId="216921064" sldId="712"/>
        </pc:sldMkLst>
      </pc:sldChg>
      <pc:sldChg chg="addSp delSp modSp del mod modNotes">
        <pc:chgData name="Strantz, Tracy A" userId="3368f396-2050-45b0-9e0c-678ed70e2426" providerId="ADAL" clId="{13239382-3500-4559-BFE1-A427B64BA574}" dt="2025-07-25T20:42:41.987" v="3699" actId="47"/>
        <pc:sldMkLst>
          <pc:docMk/>
          <pc:sldMk cId="2710002856" sldId="717"/>
        </pc:sldMkLst>
      </pc:sldChg>
      <pc:sldChg chg="addSp delSp modSp mod">
        <pc:chgData name="Strantz, Tracy A" userId="3368f396-2050-45b0-9e0c-678ed70e2426" providerId="ADAL" clId="{13239382-3500-4559-BFE1-A427B64BA574}" dt="2025-08-13T14:41:22.738" v="7894"/>
        <pc:sldMkLst>
          <pc:docMk/>
          <pc:sldMk cId="3474942572" sldId="728"/>
        </pc:sldMkLst>
        <pc:spChg chg="add mod">
          <ac:chgData name="Strantz, Tracy A" userId="3368f396-2050-45b0-9e0c-678ed70e2426" providerId="ADAL" clId="{13239382-3500-4559-BFE1-A427B64BA574}" dt="2025-08-13T14:41:22.738" v="7894"/>
          <ac:spMkLst>
            <pc:docMk/>
            <pc:sldMk cId="3474942572" sldId="728"/>
            <ac:spMk id="6" creationId="{BAFCFC70-BDC3-76FA-4674-EEBD9EE96FC1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3474942572" sldId="728"/>
            <ac:spMk id="13" creationId="{39DB5D65-5410-2A24-F981-38F20F1CD4FA}"/>
          </ac:spMkLst>
        </pc:spChg>
        <pc:spChg chg="mod">
          <ac:chgData name="Strantz, Tracy A" userId="3368f396-2050-45b0-9e0c-678ed70e2426" providerId="ADAL" clId="{13239382-3500-4559-BFE1-A427B64BA574}" dt="2025-07-25T20:36:41.349" v="3573" actId="255"/>
          <ac:spMkLst>
            <pc:docMk/>
            <pc:sldMk cId="3474942572" sldId="728"/>
            <ac:spMk id="18" creationId="{6E5B8CE4-8ED0-ED84-915C-0B6D2D410112}"/>
          </ac:spMkLst>
        </pc:spChg>
        <pc:spChg chg="mod">
          <ac:chgData name="Strantz, Tracy A" userId="3368f396-2050-45b0-9e0c-678ed70e2426" providerId="ADAL" clId="{13239382-3500-4559-BFE1-A427B64BA574}" dt="2025-07-28T13:48:00.377" v="4858" actId="6549"/>
          <ac:spMkLst>
            <pc:docMk/>
            <pc:sldMk cId="3474942572" sldId="728"/>
            <ac:spMk id="19" creationId="{54274D26-FFA5-126F-A12F-08E80099AFF3}"/>
          </ac:spMkLst>
        </pc:spChg>
        <pc:picChg chg="add mod">
          <ac:chgData name="Strantz, Tracy A" userId="3368f396-2050-45b0-9e0c-678ed70e2426" providerId="ADAL" clId="{13239382-3500-4559-BFE1-A427B64BA574}" dt="2025-07-25T13:48:10.765" v="2545" actId="1076"/>
          <ac:picMkLst>
            <pc:docMk/>
            <pc:sldMk cId="3474942572" sldId="728"/>
            <ac:picMk id="3" creationId="{8F974955-B1DF-4909-5392-D6B124210EA3}"/>
          </ac:picMkLst>
        </pc:picChg>
        <pc:picChg chg="mod">
          <ac:chgData name="Strantz, Tracy A" userId="3368f396-2050-45b0-9e0c-678ed70e2426" providerId="ADAL" clId="{13239382-3500-4559-BFE1-A427B64BA574}" dt="2025-07-25T13:49:53.347" v="2561" actId="14100"/>
          <ac:picMkLst>
            <pc:docMk/>
            <pc:sldMk cId="3474942572" sldId="728"/>
            <ac:picMk id="17" creationId="{2D9E9FE4-0984-FB6C-8727-0CC069838E78}"/>
          </ac:picMkLst>
        </pc:pic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k cId="3474942572" sldId="728"/>
            <ac:cxnSpMk id="7" creationId="{FA6D5C98-7AD2-A248-B642-639F26DB1B6E}"/>
          </ac:cxnSpMkLst>
        </pc:cxnChg>
      </pc:sldChg>
      <pc:sldChg chg="addSp modSp del mod">
        <pc:chgData name="Strantz, Tracy A" userId="3368f396-2050-45b0-9e0c-678ed70e2426" providerId="ADAL" clId="{13239382-3500-4559-BFE1-A427B64BA574}" dt="2025-07-25T16:35:19.303" v="2567" actId="47"/>
        <pc:sldMkLst>
          <pc:docMk/>
          <pc:sldMk cId="3414498169" sldId="729"/>
        </pc:sldMkLst>
      </pc:sldChg>
      <pc:sldChg chg="addSp delSp modSp del mod ord">
        <pc:chgData name="Strantz, Tracy A" userId="3368f396-2050-45b0-9e0c-678ed70e2426" providerId="ADAL" clId="{13239382-3500-4559-BFE1-A427B64BA574}" dt="2025-07-25T16:38:43.025" v="2594" actId="47"/>
        <pc:sldMkLst>
          <pc:docMk/>
          <pc:sldMk cId="1267899915" sldId="730"/>
        </pc:sldMkLst>
      </pc:sldChg>
      <pc:sldChg chg="delSp modSp del mod">
        <pc:chgData name="Strantz, Tracy A" userId="3368f396-2050-45b0-9e0c-678ed70e2426" providerId="ADAL" clId="{13239382-3500-4559-BFE1-A427B64BA574}" dt="2025-07-27T17:30:08.784" v="4586" actId="47"/>
        <pc:sldMkLst>
          <pc:docMk/>
          <pc:sldMk cId="1749880443" sldId="731"/>
        </pc:sldMkLst>
      </pc:sldChg>
      <pc:sldChg chg="add del">
        <pc:chgData name="Strantz, Tracy A" userId="3368f396-2050-45b0-9e0c-678ed70e2426" providerId="ADAL" clId="{13239382-3500-4559-BFE1-A427B64BA574}" dt="2025-07-24T14:02:44.063" v="2101" actId="47"/>
        <pc:sldMkLst>
          <pc:docMk/>
          <pc:sldMk cId="518473501" sldId="732"/>
        </pc:sldMkLst>
      </pc:sldChg>
      <pc:sldChg chg="del">
        <pc:chgData name="Strantz, Tracy A" userId="3368f396-2050-45b0-9e0c-678ed70e2426" providerId="ADAL" clId="{13239382-3500-4559-BFE1-A427B64BA574}" dt="2025-07-22T18:41:38.797" v="138" actId="47"/>
        <pc:sldMkLst>
          <pc:docMk/>
          <pc:sldMk cId="2564667586" sldId="732"/>
        </pc:sldMkLst>
      </pc:sldChg>
      <pc:sldChg chg="modSp add del mod">
        <pc:chgData name="Strantz, Tracy A" userId="3368f396-2050-45b0-9e0c-678ed70e2426" providerId="ADAL" clId="{13239382-3500-4559-BFE1-A427B64BA574}" dt="2025-07-25T20:42:40.219" v="3698" actId="47"/>
        <pc:sldMkLst>
          <pc:docMk/>
          <pc:sldMk cId="146077515" sldId="733"/>
        </pc:sldMkLst>
      </pc:sldChg>
      <pc:sldChg chg="delSp modSp add del mod">
        <pc:chgData name="Strantz, Tracy A" userId="3368f396-2050-45b0-9e0c-678ed70e2426" providerId="ADAL" clId="{13239382-3500-4559-BFE1-A427B64BA574}" dt="2025-07-23T16:01:57.082" v="298" actId="47"/>
        <pc:sldMkLst>
          <pc:docMk/>
          <pc:sldMk cId="4022533996" sldId="733"/>
        </pc:sldMkLst>
      </pc:sldChg>
      <pc:sldChg chg="modSp add del">
        <pc:chgData name="Strantz, Tracy A" userId="3368f396-2050-45b0-9e0c-678ed70e2426" providerId="ADAL" clId="{13239382-3500-4559-BFE1-A427B64BA574}" dt="2025-07-25T16:37:05.042" v="2576" actId="47"/>
        <pc:sldMkLst>
          <pc:docMk/>
          <pc:sldMk cId="3993043291" sldId="734"/>
        </pc:sldMkLst>
      </pc:sldChg>
      <pc:sldChg chg="addSp delSp modSp add mod">
        <pc:chgData name="Strantz, Tracy A" userId="3368f396-2050-45b0-9e0c-678ed70e2426" providerId="ADAL" clId="{13239382-3500-4559-BFE1-A427B64BA574}" dt="2025-08-13T14:41:45.116" v="7900"/>
        <pc:sldMkLst>
          <pc:docMk/>
          <pc:sldMk cId="2425136274" sldId="735"/>
        </pc:sldMkLst>
        <pc:spChg chg="mod">
          <ac:chgData name="Strantz, Tracy A" userId="3368f396-2050-45b0-9e0c-678ed70e2426" providerId="ADAL" clId="{13239382-3500-4559-BFE1-A427B64BA574}" dt="2025-07-30T13:33:47.334" v="6490" actId="1076"/>
          <ac:spMkLst>
            <pc:docMk/>
            <pc:sldMk cId="2425136274" sldId="735"/>
            <ac:spMk id="3" creationId="{EBABAB83-273A-D3C3-EEA2-1248EB0DED5A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2425136274" sldId="735"/>
            <ac:spMk id="5" creationId="{F6EDB591-3FE6-CC0E-4AB0-382743403E39}"/>
          </ac:spMkLst>
        </pc:spChg>
        <pc:spChg chg="add mod">
          <ac:chgData name="Strantz, Tracy A" userId="3368f396-2050-45b0-9e0c-678ed70e2426" providerId="ADAL" clId="{13239382-3500-4559-BFE1-A427B64BA574}" dt="2025-08-13T14:41:45.116" v="7900"/>
          <ac:spMkLst>
            <pc:docMk/>
            <pc:sldMk cId="2425136274" sldId="735"/>
            <ac:spMk id="8" creationId="{79ACB377-8081-FC85-BBA2-B5FF48E3F6D9}"/>
          </ac:spMkLst>
        </pc:spChg>
        <pc:spChg chg="mod">
          <ac:chgData name="Strantz, Tracy A" userId="3368f396-2050-45b0-9e0c-678ed70e2426" providerId="ADAL" clId="{13239382-3500-4559-BFE1-A427B64BA574}" dt="2025-07-28T20:58:41.605" v="6384" actId="1076"/>
          <ac:spMkLst>
            <pc:docMk/>
            <pc:sldMk cId="2425136274" sldId="735"/>
            <ac:spMk id="20" creationId="{43F1943F-B76D-6175-9941-433C851419BD}"/>
          </ac:spMkLst>
        </pc:spChg>
        <pc:spChg chg="mod">
          <ac:chgData name="Strantz, Tracy A" userId="3368f396-2050-45b0-9e0c-678ed70e2426" providerId="ADAL" clId="{13239382-3500-4559-BFE1-A427B64BA574}" dt="2025-07-28T20:58:41.605" v="6384" actId="1076"/>
          <ac:spMkLst>
            <pc:docMk/>
            <pc:sldMk cId="2425136274" sldId="735"/>
            <ac:spMk id="21" creationId="{3481FF01-61C5-20CB-8ED3-27B87A857835}"/>
          </ac:spMkLst>
        </pc:spChg>
        <pc:spChg chg="mod">
          <ac:chgData name="Strantz, Tracy A" userId="3368f396-2050-45b0-9e0c-678ed70e2426" providerId="ADAL" clId="{13239382-3500-4559-BFE1-A427B64BA574}" dt="2025-07-28T20:58:41.605" v="6384" actId="1076"/>
          <ac:spMkLst>
            <pc:docMk/>
            <pc:sldMk cId="2425136274" sldId="735"/>
            <ac:spMk id="24" creationId="{6B5C564F-5E19-FF63-0AD5-25313C2547EB}"/>
          </ac:spMkLst>
        </pc:spChg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k cId="2425136274" sldId="735"/>
            <ac:spMk id="26" creationId="{C7663EDB-7068-BB6E-C466-445B8CCEDE0F}"/>
          </ac:spMkLst>
        </pc:spChg>
        <pc:spChg chg="mod">
          <ac:chgData name="Strantz, Tracy A" userId="3368f396-2050-45b0-9e0c-678ed70e2426" providerId="ADAL" clId="{13239382-3500-4559-BFE1-A427B64BA574}" dt="2025-08-01T15:52:05.736" v="7729" actId="6549"/>
          <ac:spMkLst>
            <pc:docMk/>
            <pc:sldMk cId="2425136274" sldId="735"/>
            <ac:spMk id="27" creationId="{0AB00719-4243-3F92-1D4C-CC17897EAFC4}"/>
          </ac:spMkLst>
        </pc:spChg>
        <pc:spChg chg="mod">
          <ac:chgData name="Strantz, Tracy A" userId="3368f396-2050-45b0-9e0c-678ed70e2426" providerId="ADAL" clId="{13239382-3500-4559-BFE1-A427B64BA574}" dt="2025-07-28T20:58:41.605" v="6384" actId="1076"/>
          <ac:spMkLst>
            <pc:docMk/>
            <pc:sldMk cId="2425136274" sldId="735"/>
            <ac:spMk id="30" creationId="{2123E1F3-79BB-0897-A020-051767CBBD2F}"/>
          </ac:spMkLst>
        </pc:spChg>
        <pc:spChg chg="mod">
          <ac:chgData name="Strantz, Tracy A" userId="3368f396-2050-45b0-9e0c-678ed70e2426" providerId="ADAL" clId="{13239382-3500-4559-BFE1-A427B64BA574}" dt="2025-07-28T20:58:41.605" v="6384" actId="1076"/>
          <ac:spMkLst>
            <pc:docMk/>
            <pc:sldMk cId="2425136274" sldId="735"/>
            <ac:spMk id="32" creationId="{85615216-082C-8A8E-14E5-F72881DEB9E9}"/>
          </ac:spMkLst>
        </pc:spChg>
        <pc:spChg chg="mod">
          <ac:chgData name="Strantz, Tracy A" userId="3368f396-2050-45b0-9e0c-678ed70e2426" providerId="ADAL" clId="{13239382-3500-4559-BFE1-A427B64BA574}" dt="2025-07-28T20:59:05.010" v="6388" actId="1076"/>
          <ac:spMkLst>
            <pc:docMk/>
            <pc:sldMk cId="2425136274" sldId="735"/>
            <ac:spMk id="37" creationId="{F8AD0BB2-5081-F9FC-A2CD-1A1FEF06A87B}"/>
          </ac:spMkLst>
        </pc:spChg>
        <pc:spChg chg="mod">
          <ac:chgData name="Strantz, Tracy A" userId="3368f396-2050-45b0-9e0c-678ed70e2426" providerId="ADAL" clId="{13239382-3500-4559-BFE1-A427B64BA574}" dt="2025-07-28T20:59:05.010" v="6388" actId="1076"/>
          <ac:spMkLst>
            <pc:docMk/>
            <pc:sldMk cId="2425136274" sldId="735"/>
            <ac:spMk id="44" creationId="{940CC2FD-5C90-4DD6-BEC9-D1574238AD8B}"/>
          </ac:spMkLst>
        </pc:spChg>
        <pc:graphicFrameChg chg="mod modGraphic">
          <ac:chgData name="Strantz, Tracy A" userId="3368f396-2050-45b0-9e0c-678ed70e2426" providerId="ADAL" clId="{13239382-3500-4559-BFE1-A427B64BA574}" dt="2025-07-28T21:00:12.142" v="6396" actId="255"/>
          <ac:graphicFrameMkLst>
            <pc:docMk/>
            <pc:sldMk cId="2425136274" sldId="735"/>
            <ac:graphicFrameMk id="14" creationId="{38AB8952-83C4-36CD-20DA-36CF576AF807}"/>
          </ac:graphicFrameMkLst>
        </pc:graphicFrameChg>
        <pc:picChg chg="add mod">
          <ac:chgData name="Strantz, Tracy A" userId="3368f396-2050-45b0-9e0c-678ed70e2426" providerId="ADAL" clId="{13239382-3500-4559-BFE1-A427B64BA574}" dt="2025-08-13T14:07:48.414" v="7743" actId="1582"/>
          <ac:picMkLst>
            <pc:docMk/>
            <pc:sldMk cId="2425136274" sldId="735"/>
            <ac:picMk id="6" creationId="{7501E76A-2964-2C63-7156-EFCCAC14F26C}"/>
          </ac:picMkLst>
        </pc:picChg>
        <pc:picChg chg="add mod">
          <ac:chgData name="Strantz, Tracy A" userId="3368f396-2050-45b0-9e0c-678ed70e2426" providerId="ADAL" clId="{13239382-3500-4559-BFE1-A427B64BA574}" dt="2025-07-30T19:18:23.269" v="6498" actId="14100"/>
          <ac:picMkLst>
            <pc:docMk/>
            <pc:sldMk cId="2425136274" sldId="735"/>
            <ac:picMk id="10" creationId="{BAA24E77-A335-2109-7EAC-054A518B1593}"/>
          </ac:picMkLst>
        </pc:picChg>
        <pc:picChg chg="add mod">
          <ac:chgData name="Strantz, Tracy A" userId="3368f396-2050-45b0-9e0c-678ed70e2426" providerId="ADAL" clId="{13239382-3500-4559-BFE1-A427B64BA574}" dt="2025-07-30T19:18:03.925" v="6495" actId="1076"/>
          <ac:picMkLst>
            <pc:docMk/>
            <pc:sldMk cId="2425136274" sldId="735"/>
            <ac:picMk id="12" creationId="{701F8A43-E5EE-93B3-5BF3-7A467BC2FB03}"/>
          </ac:picMkLst>
        </pc:picChg>
        <pc:picChg chg="mod">
          <ac:chgData name="Strantz, Tracy A" userId="3368f396-2050-45b0-9e0c-678ed70e2426" providerId="ADAL" clId="{13239382-3500-4559-BFE1-A427B64BA574}" dt="2025-07-28T21:07:22.530" v="6420" actId="1076"/>
          <ac:picMkLst>
            <pc:docMk/>
            <pc:sldMk cId="2425136274" sldId="735"/>
            <ac:picMk id="17" creationId="{0281F282-E6AE-A122-8068-46E24901FFA4}"/>
          </ac:picMkLst>
        </pc:picChg>
        <pc:picChg chg="add mod">
          <ac:chgData name="Strantz, Tracy A" userId="3368f396-2050-45b0-9e0c-678ed70e2426" providerId="ADAL" clId="{13239382-3500-4559-BFE1-A427B64BA574}" dt="2025-07-28T20:59:27.535" v="6392" actId="1582"/>
          <ac:picMkLst>
            <pc:docMk/>
            <pc:sldMk cId="2425136274" sldId="735"/>
            <ac:picMk id="22" creationId="{33152C87-66BB-ADF1-0582-578D35B8A7FE}"/>
          </ac:picMkLst>
        </pc:picChg>
        <pc:picChg chg="add mod">
          <ac:chgData name="Strantz, Tracy A" userId="3368f396-2050-45b0-9e0c-678ed70e2426" providerId="ADAL" clId="{13239382-3500-4559-BFE1-A427B64BA574}" dt="2025-07-28T20:59:05.010" v="6388" actId="1076"/>
          <ac:picMkLst>
            <pc:docMk/>
            <pc:sldMk cId="2425136274" sldId="735"/>
            <ac:picMk id="31" creationId="{51846B91-DD47-C177-7845-1A6A1EC5C73C}"/>
          </ac:picMkLst>
        </pc:picChg>
        <pc:picChg chg="add mod">
          <ac:chgData name="Strantz, Tracy A" userId="3368f396-2050-45b0-9e0c-678ed70e2426" providerId="ADAL" clId="{13239382-3500-4559-BFE1-A427B64BA574}" dt="2025-07-28T20:59:05.010" v="6388" actId="1076"/>
          <ac:picMkLst>
            <pc:docMk/>
            <pc:sldMk cId="2425136274" sldId="735"/>
            <ac:picMk id="35" creationId="{400C897A-C32B-5A08-F0AA-50435D0E7407}"/>
          </ac:picMkLst>
        </pc:picChg>
        <pc:picChg chg="mod">
          <ac:chgData name="Strantz, Tracy A" userId="3368f396-2050-45b0-9e0c-678ed70e2426" providerId="ADAL" clId="{13239382-3500-4559-BFE1-A427B64BA574}" dt="2025-07-28T20:59:05.010" v="6388" actId="1076"/>
          <ac:picMkLst>
            <pc:docMk/>
            <pc:sldMk cId="2425136274" sldId="735"/>
            <ac:picMk id="42" creationId="{82594278-C5A5-EC76-11A0-E2DDC22B2B8E}"/>
          </ac:picMkLst>
        </pc:picChg>
      </pc:sldChg>
      <pc:sldChg chg="addSp delSp modSp add mod">
        <pc:chgData name="Strantz, Tracy A" userId="3368f396-2050-45b0-9e0c-678ed70e2426" providerId="ADAL" clId="{13239382-3500-4559-BFE1-A427B64BA574}" dt="2025-08-13T14:41:51.484" v="7903"/>
        <pc:sldMkLst>
          <pc:docMk/>
          <pc:sldMk cId="1056770742" sldId="736"/>
        </pc:sldMkLst>
        <pc:spChg chg="add mod">
          <ac:chgData name="Strantz, Tracy A" userId="3368f396-2050-45b0-9e0c-678ed70e2426" providerId="ADAL" clId="{13239382-3500-4559-BFE1-A427B64BA574}" dt="2025-07-28T21:02:31.366" v="6413" actId="20577"/>
          <ac:spMkLst>
            <pc:docMk/>
            <pc:sldMk cId="1056770742" sldId="736"/>
            <ac:spMk id="3" creationId="{1CAFC0A5-A733-5BC7-0F96-56181A947815}"/>
          </ac:spMkLst>
        </pc:spChg>
        <pc:spChg chg="add mod">
          <ac:chgData name="Strantz, Tracy A" userId="3368f396-2050-45b0-9e0c-678ed70e2426" providerId="ADAL" clId="{13239382-3500-4559-BFE1-A427B64BA574}" dt="2025-07-28T21:02:55.392" v="6417" actId="255"/>
          <ac:spMkLst>
            <pc:docMk/>
            <pc:sldMk cId="1056770742" sldId="736"/>
            <ac:spMk id="4" creationId="{8E9E1718-8999-5C64-34E8-4C2956D3D5CA}"/>
          </ac:spMkLst>
        </pc:spChg>
        <pc:spChg chg="add mod">
          <ac:chgData name="Strantz, Tracy A" userId="3368f396-2050-45b0-9e0c-678ed70e2426" providerId="ADAL" clId="{13239382-3500-4559-BFE1-A427B64BA574}" dt="2025-07-28T21:01:42.812" v="6405" actId="1076"/>
          <ac:spMkLst>
            <pc:docMk/>
            <pc:sldMk cId="1056770742" sldId="736"/>
            <ac:spMk id="5" creationId="{3F022409-C370-10A6-9FE6-546B2448FD64}"/>
          </ac:spMkLst>
        </pc:spChg>
        <pc:spChg chg="add mod">
          <ac:chgData name="Strantz, Tracy A" userId="3368f396-2050-45b0-9e0c-678ed70e2426" providerId="ADAL" clId="{13239382-3500-4559-BFE1-A427B64BA574}" dt="2025-07-28T21:02:18.363" v="6408" actId="1076"/>
          <ac:spMkLst>
            <pc:docMk/>
            <pc:sldMk cId="1056770742" sldId="736"/>
            <ac:spMk id="9" creationId="{02B2C1DC-B192-13D8-AB34-5FB37B9FA964}"/>
          </ac:spMkLst>
        </pc:spChg>
        <pc:spChg chg="add mod">
          <ac:chgData name="Strantz, Tracy A" userId="3368f396-2050-45b0-9e0c-678ed70e2426" providerId="ADAL" clId="{13239382-3500-4559-BFE1-A427B64BA574}" dt="2025-07-28T21:02:00.410" v="6407" actId="1076"/>
          <ac:spMkLst>
            <pc:docMk/>
            <pc:sldMk cId="1056770742" sldId="736"/>
            <ac:spMk id="10" creationId="{844523E3-3964-F7B8-73AC-F6AB9A3DE3D5}"/>
          </ac:spMkLst>
        </pc:spChg>
        <pc:spChg chg="add mod">
          <ac:chgData name="Strantz, Tracy A" userId="3368f396-2050-45b0-9e0c-678ed70e2426" providerId="ADAL" clId="{13239382-3500-4559-BFE1-A427B64BA574}" dt="2025-08-13T14:41:51.484" v="7903"/>
          <ac:spMkLst>
            <pc:docMk/>
            <pc:sldMk cId="1056770742" sldId="736"/>
            <ac:spMk id="11" creationId="{D5AF8324-9AF5-CEDC-2EB9-5556058D0B7E}"/>
          </ac:spMkLst>
        </pc:spChg>
        <pc:spChg chg="mod">
          <ac:chgData name="Strantz, Tracy A" userId="3368f396-2050-45b0-9e0c-678ed70e2426" providerId="ADAL" clId="{13239382-3500-4559-BFE1-A427B64BA574}" dt="2025-07-25T16:46:30.183" v="2645" actId="20577"/>
          <ac:spMkLst>
            <pc:docMk/>
            <pc:sldMk cId="1056770742" sldId="736"/>
            <ac:spMk id="17" creationId="{8AA6FD8A-4710-155A-6EC5-296F4641434C}"/>
          </ac:spMkLst>
        </pc:spChg>
        <pc:spChg chg="mod">
          <ac:chgData name="Strantz, Tracy A" userId="3368f396-2050-45b0-9e0c-678ed70e2426" providerId="ADAL" clId="{13239382-3500-4559-BFE1-A427B64BA574}" dt="2025-07-25T16:38:33.831" v="2593" actId="14100"/>
          <ac:spMkLst>
            <pc:docMk/>
            <pc:sldMk cId="1056770742" sldId="736"/>
            <ac:spMk id="21" creationId="{7B958682-5B22-5679-6EFA-1E17107DE706}"/>
          </ac:spMkLst>
        </pc:spChg>
        <pc:picChg chg="add mod">
          <ac:chgData name="Strantz, Tracy A" userId="3368f396-2050-45b0-9e0c-678ed70e2426" providerId="ADAL" clId="{13239382-3500-4559-BFE1-A427B64BA574}" dt="2025-07-28T21:01:42.812" v="6405" actId="1076"/>
          <ac:picMkLst>
            <pc:docMk/>
            <pc:sldMk cId="1056770742" sldId="736"/>
            <ac:picMk id="7" creationId="{D429077D-4573-3649-E222-F31A8D22C95C}"/>
          </ac:picMkLst>
        </pc:picChg>
        <pc:picChg chg="add mod">
          <ac:chgData name="Strantz, Tracy A" userId="3368f396-2050-45b0-9e0c-678ed70e2426" providerId="ADAL" clId="{13239382-3500-4559-BFE1-A427B64BA574}" dt="2025-07-28T21:01:42.812" v="6405" actId="1076"/>
          <ac:picMkLst>
            <pc:docMk/>
            <pc:sldMk cId="1056770742" sldId="736"/>
            <ac:picMk id="8" creationId="{19CDC732-7B3A-530A-113C-3339D9A68B97}"/>
          </ac:picMkLst>
        </pc:picChg>
      </pc:sldChg>
      <pc:sldChg chg="add del">
        <pc:chgData name="Strantz, Tracy A" userId="3368f396-2050-45b0-9e0c-678ed70e2426" providerId="ADAL" clId="{13239382-3500-4559-BFE1-A427B64BA574}" dt="2025-07-25T20:42:18.742" v="3695" actId="47"/>
        <pc:sldMkLst>
          <pc:docMk/>
          <pc:sldMk cId="1163517804" sldId="737"/>
        </pc:sldMkLst>
      </pc:sldChg>
      <pc:sldChg chg="addSp delSp modSp add mod">
        <pc:chgData name="Strantz, Tracy A" userId="3368f396-2050-45b0-9e0c-678ed70e2426" providerId="ADAL" clId="{13239382-3500-4559-BFE1-A427B64BA574}" dt="2025-08-13T14:41:47.245" v="7901"/>
        <pc:sldMkLst>
          <pc:docMk/>
          <pc:sldMk cId="2693258921" sldId="738"/>
        </pc:sldMkLst>
        <pc:spChg chg="add mod">
          <ac:chgData name="Strantz, Tracy A" userId="3368f396-2050-45b0-9e0c-678ed70e2426" providerId="ADAL" clId="{13239382-3500-4559-BFE1-A427B64BA574}" dt="2025-07-28T21:09:43.134" v="6436" actId="1076"/>
          <ac:spMkLst>
            <pc:docMk/>
            <pc:sldMk cId="2693258921" sldId="738"/>
            <ac:spMk id="3" creationId="{16D7505B-19A5-F266-53E1-04EEA5FDB9D1}"/>
          </ac:spMkLst>
        </pc:spChg>
        <pc:spChg chg="add mod">
          <ac:chgData name="Strantz, Tracy A" userId="3368f396-2050-45b0-9e0c-678ed70e2426" providerId="ADAL" clId="{13239382-3500-4559-BFE1-A427B64BA574}" dt="2025-07-28T21:09:43.134" v="6436" actId="1076"/>
          <ac:spMkLst>
            <pc:docMk/>
            <pc:sldMk cId="2693258921" sldId="738"/>
            <ac:spMk id="4" creationId="{EC56D977-D5F7-D2AB-CC53-08CCE6C9224A}"/>
          </ac:spMkLst>
        </pc:spChg>
        <pc:spChg chg="add mod">
          <ac:chgData name="Strantz, Tracy A" userId="3368f396-2050-45b0-9e0c-678ed70e2426" providerId="ADAL" clId="{13239382-3500-4559-BFE1-A427B64BA574}" dt="2025-07-28T21:09:43.134" v="6436" actId="1076"/>
          <ac:spMkLst>
            <pc:docMk/>
            <pc:sldMk cId="2693258921" sldId="738"/>
            <ac:spMk id="5" creationId="{2BD91A14-9E8D-BE43-3E97-7D5DC2DE0566}"/>
          </ac:spMkLst>
        </pc:spChg>
        <pc:spChg chg="add mod">
          <ac:chgData name="Strantz, Tracy A" userId="3368f396-2050-45b0-9e0c-678ed70e2426" providerId="ADAL" clId="{13239382-3500-4559-BFE1-A427B64BA574}" dt="2025-07-28T21:09:43.134" v="6436" actId="1076"/>
          <ac:spMkLst>
            <pc:docMk/>
            <pc:sldMk cId="2693258921" sldId="738"/>
            <ac:spMk id="7" creationId="{CCB76210-0884-16D3-771D-73BEEC503944}"/>
          </ac:spMkLst>
        </pc:spChg>
        <pc:spChg chg="add mod">
          <ac:chgData name="Strantz, Tracy A" userId="3368f396-2050-45b0-9e0c-678ed70e2426" providerId="ADAL" clId="{13239382-3500-4559-BFE1-A427B64BA574}" dt="2025-07-28T21:09:43.134" v="6436" actId="1076"/>
          <ac:spMkLst>
            <pc:docMk/>
            <pc:sldMk cId="2693258921" sldId="738"/>
            <ac:spMk id="8" creationId="{FCCC881B-93C9-25F1-D566-33D25CC299B8}"/>
          </ac:spMkLst>
        </pc:spChg>
        <pc:spChg chg="add mod">
          <ac:chgData name="Strantz, Tracy A" userId="3368f396-2050-45b0-9e0c-678ed70e2426" providerId="ADAL" clId="{13239382-3500-4559-BFE1-A427B64BA574}" dt="2025-07-28T21:09:43.134" v="6436" actId="1076"/>
          <ac:spMkLst>
            <pc:docMk/>
            <pc:sldMk cId="2693258921" sldId="738"/>
            <ac:spMk id="9" creationId="{9EDE35C4-C4D3-235D-AFD2-01C497123D52}"/>
          </ac:spMkLst>
        </pc:spChg>
        <pc:spChg chg="add mod">
          <ac:chgData name="Strantz, Tracy A" userId="3368f396-2050-45b0-9e0c-678ed70e2426" providerId="ADAL" clId="{13239382-3500-4559-BFE1-A427B64BA574}" dt="2025-07-28T21:10:44.400" v="6443" actId="20577"/>
          <ac:spMkLst>
            <pc:docMk/>
            <pc:sldMk cId="2693258921" sldId="738"/>
            <ac:spMk id="10" creationId="{0A44344B-BBE3-7344-C1E9-9A6E27136959}"/>
          </ac:spMkLst>
        </pc:spChg>
        <pc:spChg chg="add mod">
          <ac:chgData name="Strantz, Tracy A" userId="3368f396-2050-45b0-9e0c-678ed70e2426" providerId="ADAL" clId="{13239382-3500-4559-BFE1-A427B64BA574}" dt="2025-07-28T21:10:00.942" v="6439" actId="1076"/>
          <ac:spMkLst>
            <pc:docMk/>
            <pc:sldMk cId="2693258921" sldId="738"/>
            <ac:spMk id="11" creationId="{B58F0875-0D4B-8528-E6AA-D92B66133961}"/>
          </ac:spMkLst>
        </pc:spChg>
        <pc:spChg chg="add mod">
          <ac:chgData name="Strantz, Tracy A" userId="3368f396-2050-45b0-9e0c-678ed70e2426" providerId="ADAL" clId="{13239382-3500-4559-BFE1-A427B64BA574}" dt="2025-07-28T21:09:52.079" v="6437" actId="1076"/>
          <ac:spMkLst>
            <pc:docMk/>
            <pc:sldMk cId="2693258921" sldId="738"/>
            <ac:spMk id="12" creationId="{7240397C-B700-3B81-5324-BA3C3D71554E}"/>
          </ac:spMkLst>
        </pc:spChg>
        <pc:spChg chg="add mod">
          <ac:chgData name="Strantz, Tracy A" userId="3368f396-2050-45b0-9e0c-678ed70e2426" providerId="ADAL" clId="{13239382-3500-4559-BFE1-A427B64BA574}" dt="2025-08-01T17:45:15.032" v="7735" actId="6549"/>
          <ac:spMkLst>
            <pc:docMk/>
            <pc:sldMk cId="2693258921" sldId="738"/>
            <ac:spMk id="13" creationId="{7F802F90-8F42-B1A5-8B37-791627976C6A}"/>
          </ac:spMkLst>
        </pc:spChg>
        <pc:spChg chg="add mod">
          <ac:chgData name="Strantz, Tracy A" userId="3368f396-2050-45b0-9e0c-678ed70e2426" providerId="ADAL" clId="{13239382-3500-4559-BFE1-A427B64BA574}" dt="2025-07-25T20:38:57.100" v="3629" actId="255"/>
          <ac:spMkLst>
            <pc:docMk/>
            <pc:sldMk cId="2693258921" sldId="738"/>
            <ac:spMk id="14" creationId="{1373B639-B01C-8537-47DF-4F399A20BDEC}"/>
          </ac:spMkLst>
        </pc:spChg>
        <pc:spChg chg="add mod">
          <ac:chgData name="Strantz, Tracy A" userId="3368f396-2050-45b0-9e0c-678ed70e2426" providerId="ADAL" clId="{13239382-3500-4559-BFE1-A427B64BA574}" dt="2025-08-13T14:41:47.245" v="7901"/>
          <ac:spMkLst>
            <pc:docMk/>
            <pc:sldMk cId="2693258921" sldId="738"/>
            <ac:spMk id="18" creationId="{8A49EC2C-BD94-713C-796D-04093D515BA2}"/>
          </ac:spMkLst>
        </pc:spChg>
        <pc:spChg chg="mod">
          <ac:chgData name="Strantz, Tracy A" userId="3368f396-2050-45b0-9e0c-678ed70e2426" providerId="ADAL" clId="{13239382-3500-4559-BFE1-A427B64BA574}" dt="2025-07-25T20:37:27.278" v="3577" actId="255"/>
          <ac:spMkLst>
            <pc:docMk/>
            <pc:sldMk cId="2693258921" sldId="738"/>
            <ac:spMk id="21" creationId="{6C145C7F-E174-8D7B-7EE3-A0508E9D45E5}"/>
          </ac:spMkLst>
        </pc:spChg>
        <pc:picChg chg="mod">
          <ac:chgData name="Strantz, Tracy A" userId="3368f396-2050-45b0-9e0c-678ed70e2426" providerId="ADAL" clId="{13239382-3500-4559-BFE1-A427B64BA574}" dt="2025-07-25T20:41:59.463" v="3694" actId="1076"/>
          <ac:picMkLst>
            <pc:docMk/>
            <pc:sldMk cId="2693258921" sldId="738"/>
            <ac:picMk id="15" creationId="{851078EF-EFA0-D23E-1A03-3F7C88BFE8A6}"/>
          </ac:picMkLst>
        </pc:picChg>
      </pc:sldChg>
      <pc:sldChg chg="addSp delSp modSp add mod">
        <pc:chgData name="Strantz, Tracy A" userId="3368f396-2050-45b0-9e0c-678ed70e2426" providerId="ADAL" clId="{13239382-3500-4559-BFE1-A427B64BA574}" dt="2025-08-13T14:43:26.642" v="7921" actId="14100"/>
        <pc:sldMkLst>
          <pc:docMk/>
          <pc:sldMk cId="3084150168" sldId="1369"/>
        </pc:sldMkLst>
        <pc:spChg chg="mod">
          <ac:chgData name="Strantz, Tracy A" userId="3368f396-2050-45b0-9e0c-678ed70e2426" providerId="ADAL" clId="{13239382-3500-4559-BFE1-A427B64BA574}" dt="2025-08-13T14:25:41.193" v="7816" actId="14100"/>
          <ac:spMkLst>
            <pc:docMk/>
            <pc:sldMk cId="3084150168" sldId="1369"/>
            <ac:spMk id="2" creationId="{11C18F7E-A398-4832-B44F-753D5B1F9016}"/>
          </ac:spMkLst>
        </pc:spChg>
        <pc:spChg chg="mod">
          <ac:chgData name="Strantz, Tracy A" userId="3368f396-2050-45b0-9e0c-678ed70e2426" providerId="ADAL" clId="{13239382-3500-4559-BFE1-A427B64BA574}" dt="2025-08-13T14:43:16.137" v="7919" actId="1076"/>
          <ac:spMkLst>
            <pc:docMk/>
            <pc:sldMk cId="3084150168" sldId="1369"/>
            <ac:spMk id="5" creationId="{A2829334-013D-2F29-EC16-CB103023BB19}"/>
          </ac:spMkLst>
        </pc:spChg>
        <pc:spChg chg="mod">
          <ac:chgData name="Strantz, Tracy A" userId="3368f396-2050-45b0-9e0c-678ed70e2426" providerId="ADAL" clId="{13239382-3500-4559-BFE1-A427B64BA574}" dt="2025-08-13T14:43:11.610" v="7918" actId="1076"/>
          <ac:spMkLst>
            <pc:docMk/>
            <pc:sldMk cId="3084150168" sldId="1369"/>
            <ac:spMk id="7" creationId="{F24EDE1A-95F8-685A-B1B2-47B90E340A9D}"/>
          </ac:spMkLst>
        </pc:spChg>
        <pc:spChg chg="mod">
          <ac:chgData name="Strantz, Tracy A" userId="3368f396-2050-45b0-9e0c-678ed70e2426" providerId="ADAL" clId="{13239382-3500-4559-BFE1-A427B64BA574}" dt="2025-08-13T14:23:39.229" v="7794" actId="1076"/>
          <ac:spMkLst>
            <pc:docMk/>
            <pc:sldMk cId="3084150168" sldId="1369"/>
            <ac:spMk id="9" creationId="{BE78025C-73D7-1AC0-784E-3F57F6942DA8}"/>
          </ac:spMkLst>
        </pc:spChg>
        <pc:spChg chg="add mod">
          <ac:chgData name="Strantz, Tracy A" userId="3368f396-2050-45b0-9e0c-678ed70e2426" providerId="ADAL" clId="{13239382-3500-4559-BFE1-A427B64BA574}" dt="2025-08-13T14:41:34.848" v="7896" actId="108"/>
          <ac:spMkLst>
            <pc:docMk/>
            <pc:sldMk cId="3084150168" sldId="1369"/>
            <ac:spMk id="10" creationId="{C7622748-08AB-B3F3-0BD9-DC4104808BDD}"/>
          </ac:spMkLst>
        </pc:spChg>
        <pc:spChg chg="mod">
          <ac:chgData name="Strantz, Tracy A" userId="3368f396-2050-45b0-9e0c-678ed70e2426" providerId="ADAL" clId="{13239382-3500-4559-BFE1-A427B64BA574}" dt="2025-08-13T14:25:30.079" v="7814" actId="1076"/>
          <ac:spMkLst>
            <pc:docMk/>
            <pc:sldMk cId="3084150168" sldId="1369"/>
            <ac:spMk id="12" creationId="{76285116-0A72-B92D-3CFD-24649B40D147}"/>
          </ac:spMkLst>
        </pc:spChg>
        <pc:spChg chg="mod">
          <ac:chgData name="Strantz, Tracy A" userId="3368f396-2050-45b0-9e0c-678ed70e2426" providerId="ADAL" clId="{13239382-3500-4559-BFE1-A427B64BA574}" dt="2025-08-13T14:25:30.079" v="7814" actId="1076"/>
          <ac:spMkLst>
            <pc:docMk/>
            <pc:sldMk cId="3084150168" sldId="1369"/>
            <ac:spMk id="14" creationId="{6AC51DA5-FF91-A5D6-47B4-73D35DC749B6}"/>
          </ac:spMkLst>
        </pc:spChg>
        <pc:spChg chg="mod">
          <ac:chgData name="Strantz, Tracy A" userId="3368f396-2050-45b0-9e0c-678ed70e2426" providerId="ADAL" clId="{13239382-3500-4559-BFE1-A427B64BA574}" dt="2025-08-13T14:42:51.354" v="7914" actId="1076"/>
          <ac:spMkLst>
            <pc:docMk/>
            <pc:sldMk cId="3084150168" sldId="1369"/>
            <ac:spMk id="16" creationId="{D0C4A456-DE76-DABF-7323-8E9AAEB35FBD}"/>
          </ac:spMkLst>
        </pc:spChg>
        <pc:picChg chg="add mod">
          <ac:chgData name="Strantz, Tracy A" userId="3368f396-2050-45b0-9e0c-678ed70e2426" providerId="ADAL" clId="{13239382-3500-4559-BFE1-A427B64BA574}" dt="2025-08-13T14:43:02.075" v="7917" actId="1076"/>
          <ac:picMkLst>
            <pc:docMk/>
            <pc:sldMk cId="3084150168" sldId="1369"/>
            <ac:picMk id="4" creationId="{063DD5D2-228E-0E95-ACDD-DF4416ADF20A}"/>
          </ac:picMkLst>
        </pc:picChg>
        <pc:picChg chg="mod">
          <ac:chgData name="Strantz, Tracy A" userId="3368f396-2050-45b0-9e0c-678ed70e2426" providerId="ADAL" clId="{13239382-3500-4559-BFE1-A427B64BA574}" dt="2025-08-13T14:42:56.714" v="7915" actId="1076"/>
          <ac:picMkLst>
            <pc:docMk/>
            <pc:sldMk cId="3084150168" sldId="1369"/>
            <ac:picMk id="3074" creationId="{D9CD5AFA-AE2F-84A3-A343-98B39B278E8E}"/>
          </ac:picMkLst>
        </pc:picChg>
        <pc:cxnChg chg="add mod">
          <ac:chgData name="Strantz, Tracy A" userId="3368f396-2050-45b0-9e0c-678ed70e2426" providerId="ADAL" clId="{13239382-3500-4559-BFE1-A427B64BA574}" dt="2025-08-13T14:43:26.642" v="7921" actId="14100"/>
          <ac:cxnSpMkLst>
            <pc:docMk/>
            <pc:sldMk cId="3084150168" sldId="1369"/>
            <ac:cxnSpMk id="11" creationId="{58543A5E-DFC1-CA85-B58B-9C2F0C00151B}"/>
          </ac:cxnSpMkLst>
        </pc:cxnChg>
      </pc:sldChg>
      <pc:sldChg chg="addSp delSp modSp add mod">
        <pc:chgData name="Strantz, Tracy A" userId="3368f396-2050-45b0-9e0c-678ed70e2426" providerId="ADAL" clId="{13239382-3500-4559-BFE1-A427B64BA574}" dt="2025-08-16T23:10:44.205" v="8172" actId="20577"/>
        <pc:sldMkLst>
          <pc:docMk/>
          <pc:sldMk cId="353379194" sldId="1371"/>
        </pc:sldMkLst>
        <pc:spChg chg="mod">
          <ac:chgData name="Strantz, Tracy A" userId="3368f396-2050-45b0-9e0c-678ed70e2426" providerId="ADAL" clId="{13239382-3500-4559-BFE1-A427B64BA574}" dt="2025-08-13T14:43:39.678" v="7925" actId="1076"/>
          <ac:spMkLst>
            <pc:docMk/>
            <pc:sldMk cId="353379194" sldId="1371"/>
            <ac:spMk id="2" creationId="{1EFE82BF-DA3E-1061-6569-1DFD0F2561B2}"/>
          </ac:spMkLst>
        </pc:spChg>
        <pc:spChg chg="add mod">
          <ac:chgData name="Strantz, Tracy A" userId="3368f396-2050-45b0-9e0c-678ed70e2426" providerId="ADAL" clId="{13239382-3500-4559-BFE1-A427B64BA574}" dt="2025-08-16T23:10:44.205" v="8172" actId="20577"/>
          <ac:spMkLst>
            <pc:docMk/>
            <pc:sldMk cId="353379194" sldId="1371"/>
            <ac:spMk id="5" creationId="{010D143B-34B1-7F2A-5A8B-7D01FFA8308B}"/>
          </ac:spMkLst>
        </pc:spChg>
        <pc:spChg chg="add mod">
          <ac:chgData name="Strantz, Tracy A" userId="3368f396-2050-45b0-9e0c-678ed70e2426" providerId="ADAL" clId="{13239382-3500-4559-BFE1-A427B64BA574}" dt="2025-08-13T14:41:38.878" v="7897"/>
          <ac:spMkLst>
            <pc:docMk/>
            <pc:sldMk cId="353379194" sldId="1371"/>
            <ac:spMk id="19" creationId="{01E8FEDF-2A20-3C0C-D6AD-972278161189}"/>
          </ac:spMkLst>
        </pc:spChg>
        <pc:cxnChg chg="mod">
          <ac:chgData name="Strantz, Tracy A" userId="3368f396-2050-45b0-9e0c-678ed70e2426" providerId="ADAL" clId="{13239382-3500-4559-BFE1-A427B64BA574}" dt="2025-08-16T23:09:46.410" v="8165" actId="14100"/>
          <ac:cxnSpMkLst>
            <pc:docMk/>
            <pc:sldMk cId="353379194" sldId="1371"/>
            <ac:cxnSpMk id="13" creationId="{EF74E52F-8583-B8B5-7704-6A6D11A2FC1D}"/>
          </ac:cxnSpMkLst>
        </pc:cxnChg>
        <pc:cxnChg chg="add mod">
          <ac:chgData name="Strantz, Tracy A" userId="3368f396-2050-45b0-9e0c-678ed70e2426" providerId="ADAL" clId="{13239382-3500-4559-BFE1-A427B64BA574}" dt="2025-08-13T14:43:31.953" v="7923"/>
          <ac:cxnSpMkLst>
            <pc:docMk/>
            <pc:sldMk cId="353379194" sldId="1371"/>
            <ac:cxnSpMk id="23" creationId="{A378BEAF-9DAD-4D79-2E01-BB0212BD31A1}"/>
          </ac:cxnSpMkLst>
        </pc:cxnChg>
      </pc:sldChg>
      <pc:sldChg chg="addSp delSp modSp add mod">
        <pc:chgData name="Strantz, Tracy A" userId="3368f396-2050-45b0-9e0c-678ed70e2426" providerId="ADAL" clId="{13239382-3500-4559-BFE1-A427B64BA574}" dt="2025-08-13T14:44:54.795" v="7940" actId="1076"/>
        <pc:sldMkLst>
          <pc:docMk/>
          <pc:sldMk cId="3287429003" sldId="1372"/>
        </pc:sldMkLst>
        <pc:spChg chg="mod">
          <ac:chgData name="Strantz, Tracy A" userId="3368f396-2050-45b0-9e0c-678ed70e2426" providerId="ADAL" clId="{13239382-3500-4559-BFE1-A427B64BA574}" dt="2025-08-13T14:43:48.034" v="7928" actId="1076"/>
          <ac:spMkLst>
            <pc:docMk/>
            <pc:sldMk cId="3287429003" sldId="1372"/>
            <ac:spMk id="5" creationId="{4BF925E9-8B61-7813-24E1-B7536205820A}"/>
          </ac:spMkLst>
        </pc:spChg>
        <pc:spChg chg="add mod">
          <ac:chgData name="Strantz, Tracy A" userId="3368f396-2050-45b0-9e0c-678ed70e2426" providerId="ADAL" clId="{13239382-3500-4559-BFE1-A427B64BA574}" dt="2025-08-13T14:41:40.811" v="7898"/>
          <ac:spMkLst>
            <pc:docMk/>
            <pc:sldMk cId="3287429003" sldId="1372"/>
            <ac:spMk id="7" creationId="{ADE9691B-A915-9AAF-12CB-5357FC442C2F}"/>
          </ac:spMkLst>
        </pc:spChg>
        <pc:picChg chg="mod">
          <ac:chgData name="Strantz, Tracy A" userId="3368f396-2050-45b0-9e0c-678ed70e2426" providerId="ADAL" clId="{13239382-3500-4559-BFE1-A427B64BA574}" dt="2025-08-13T14:44:54.795" v="7940" actId="1076"/>
          <ac:picMkLst>
            <pc:docMk/>
            <pc:sldMk cId="3287429003" sldId="1372"/>
            <ac:picMk id="4100" creationId="{3E4E02D7-F9EA-1489-4160-8A9B945B4F1B}"/>
          </ac:picMkLst>
        </pc:picChg>
        <pc:cxnChg chg="add mod">
          <ac:chgData name="Strantz, Tracy A" userId="3368f396-2050-45b0-9e0c-678ed70e2426" providerId="ADAL" clId="{13239382-3500-4559-BFE1-A427B64BA574}" dt="2025-08-13T14:43:43.314" v="7927"/>
          <ac:cxnSpMkLst>
            <pc:docMk/>
            <pc:sldMk cId="3287429003" sldId="1372"/>
            <ac:cxnSpMk id="8" creationId="{B0818CCB-8A6A-1888-EE8C-CB275670CBCF}"/>
          </ac:cxnSpMkLst>
        </pc:cxnChg>
      </pc:sldChg>
      <pc:sldChg chg="addSp delSp modSp add mod">
        <pc:chgData name="Strantz, Tracy A" userId="3368f396-2050-45b0-9e0c-678ed70e2426" providerId="ADAL" clId="{13239382-3500-4559-BFE1-A427B64BA574}" dt="2025-08-13T14:44:47.937" v="7938" actId="1076"/>
        <pc:sldMkLst>
          <pc:docMk/>
          <pc:sldMk cId="1227174754" sldId="1375"/>
        </pc:sldMkLst>
        <pc:spChg chg="mod">
          <ac:chgData name="Strantz, Tracy A" userId="3368f396-2050-45b0-9e0c-678ed70e2426" providerId="ADAL" clId="{13239382-3500-4559-BFE1-A427B64BA574}" dt="2025-08-13T14:44:41.413" v="7935" actId="14100"/>
          <ac:spMkLst>
            <pc:docMk/>
            <pc:sldMk cId="1227174754" sldId="1375"/>
            <ac:spMk id="2" creationId="{7C901C9A-C8D8-8469-A9A1-BF08F3B9E2DD}"/>
          </ac:spMkLst>
        </pc:spChg>
        <pc:spChg chg="mod">
          <ac:chgData name="Strantz, Tracy A" userId="3368f396-2050-45b0-9e0c-678ed70e2426" providerId="ADAL" clId="{13239382-3500-4559-BFE1-A427B64BA574}" dt="2025-08-13T14:44:11.515" v="7933" actId="1076"/>
          <ac:spMkLst>
            <pc:docMk/>
            <pc:sldMk cId="1227174754" sldId="1375"/>
            <ac:spMk id="4" creationId="{7800A262-FB82-F3FE-9B19-AA32302386F9}"/>
          </ac:spMkLst>
        </pc:spChg>
        <pc:spChg chg="add mod">
          <ac:chgData name="Strantz, Tracy A" userId="3368f396-2050-45b0-9e0c-678ed70e2426" providerId="ADAL" clId="{13239382-3500-4559-BFE1-A427B64BA574}" dt="2025-08-13T14:41:42.735" v="7899"/>
          <ac:spMkLst>
            <pc:docMk/>
            <pc:sldMk cId="1227174754" sldId="1375"/>
            <ac:spMk id="7" creationId="{9DF1E0DA-592B-745F-BFB8-0C91595A6789}"/>
          </ac:spMkLst>
        </pc:spChg>
        <pc:picChg chg="mod">
          <ac:chgData name="Strantz, Tracy A" userId="3368f396-2050-45b0-9e0c-678ed70e2426" providerId="ADAL" clId="{13239382-3500-4559-BFE1-A427B64BA574}" dt="2025-08-13T14:44:47.937" v="7938" actId="1076"/>
          <ac:picMkLst>
            <pc:docMk/>
            <pc:sldMk cId="1227174754" sldId="1375"/>
            <ac:picMk id="5122" creationId="{F2E097A2-F349-9BE4-F12E-B2E8FBB7DEE6}"/>
          </ac:picMkLst>
        </pc:picChg>
        <pc:cxnChg chg="add mod">
          <ac:chgData name="Strantz, Tracy A" userId="3368f396-2050-45b0-9e0c-678ed70e2426" providerId="ADAL" clId="{13239382-3500-4559-BFE1-A427B64BA574}" dt="2025-08-13T14:44:08.113" v="7932"/>
          <ac:cxnSpMkLst>
            <pc:docMk/>
            <pc:sldMk cId="1227174754" sldId="1375"/>
            <ac:cxnSpMk id="8" creationId="{C1863BA7-CA9D-C488-D6BA-FFED2EA07B63}"/>
          </ac:cxnSpMkLst>
        </pc:cxnChg>
      </pc:sldChg>
      <pc:sldMasterChg chg="modSp modSldLayout">
        <pc:chgData name="Strantz, Tracy A" userId="3368f396-2050-45b0-9e0c-678ed70e2426" providerId="ADAL" clId="{13239382-3500-4559-BFE1-A427B64BA574}" dt="2025-07-25T13:46:18.412" v="2533"/>
        <pc:sldMasterMkLst>
          <pc:docMk/>
          <pc:sldMasterMk cId="1457478828" sldId="2147483660"/>
        </pc:sldMasterMkLst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asterMk cId="1457478828" sldId="2147483660"/>
            <ac:spMk id="6" creationId="{00000000-0000-0000-0000-000000000000}"/>
          </ac:spMkLst>
        </pc:spChg>
        <pc:picChg chg="mod">
          <ac:chgData name="Strantz, Tracy A" userId="3368f396-2050-45b0-9e0c-678ed70e2426" providerId="ADAL" clId="{13239382-3500-4559-BFE1-A427B64BA574}" dt="2025-07-25T13:46:18.412" v="2533"/>
          <ac:picMkLst>
            <pc:docMk/>
            <pc:sldMasterMk cId="1457478828" sldId="2147483660"/>
            <ac:picMk id="7" creationId="{C0925C31-EB8E-BB1F-BE4F-BEFFB1443330}"/>
          </ac:picMkLst>
        </pc:pic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asterMk cId="1457478828" sldId="2147483660"/>
            <ac:cxnSpMk id="9" creationId="{E2258FEB-3AF9-CE88-38D5-1EEA2ACD75EB}"/>
          </ac:cxnSpMkLst>
        </pc:cxn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asterMk cId="1457478828" sldId="2147483660"/>
            <ac:cxnSpMk id="10" creationId="{F04E0B1A-93BE-9E98-B0F5-42FEB233D5A9}"/>
          </ac:cxnSpMkLst>
        </pc:cxn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457478828" sldId="2147483660"/>
            <pc:sldLayoutMk cId="1833576323" sldId="2147483661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833576323" sldId="2147483661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833576323" sldId="2147483661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833576323" sldId="2147483661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833576323" sldId="2147483661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457478828" sldId="2147483660"/>
            <pc:sldLayoutMk cId="3292413750" sldId="2147483662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292413750" sldId="2147483662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292413750" sldId="2147483662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292413750" sldId="2147483662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292413750" sldId="2147483662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457478828" sldId="2147483660"/>
            <pc:sldLayoutMk cId="1987191479" sldId="2147483664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987191479" sldId="2147483664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987191479" sldId="2147483664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987191479" sldId="2147483664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987191479" sldId="2147483664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1987191479" sldId="2147483664"/>
              <ac:spMk id="6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457478828" sldId="2147483660"/>
            <pc:sldLayoutMk cId="2970394403" sldId="2147483665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2970394403" sldId="2147483665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2970394403" sldId="2147483665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2970394403" sldId="2147483665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2970394403" sldId="2147483665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2970394403" sldId="2147483665"/>
              <ac:spMk id="6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2970394403" sldId="2147483665"/>
              <ac:spMk id="7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2970394403" sldId="2147483665"/>
              <ac:spMk id="8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457478828" sldId="2147483660"/>
            <pc:sldLayoutMk cId="3366305117" sldId="2147483667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366305117" sldId="2147483667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366305117" sldId="2147483667"/>
              <ac:spMk id="3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457478828" sldId="2147483660"/>
            <pc:sldLayoutMk cId="3824255556" sldId="2147483668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824255556" sldId="2147483668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824255556" sldId="2147483668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824255556" sldId="2147483668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824255556" sldId="2147483668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457478828" sldId="2147483660"/>
              <pc:sldLayoutMk cId="3824255556" sldId="2147483668"/>
              <ac:spMk id="6" creationId="{00000000-0000-0000-0000-000000000000}"/>
            </ac:spMkLst>
          </pc:spChg>
        </pc:sldLayoutChg>
      </pc:sldMasterChg>
      <pc:sldMasterChg chg="modSp modSldLayout">
        <pc:chgData name="Strantz, Tracy A" userId="3368f396-2050-45b0-9e0c-678ed70e2426" providerId="ADAL" clId="{13239382-3500-4559-BFE1-A427B64BA574}" dt="2025-07-25T13:46:18.412" v="2533"/>
        <pc:sldMasterMkLst>
          <pc:docMk/>
          <pc:sldMasterMk cId="1536828130" sldId="2147483677"/>
        </pc:sldMasterMkLst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asterMk cId="1536828130" sldId="2147483677"/>
            <ac:spMk id="6" creationId="{00000000-0000-0000-0000-000000000000}"/>
          </ac:spMkLst>
        </pc:spChg>
        <pc:picChg chg="mod">
          <ac:chgData name="Strantz, Tracy A" userId="3368f396-2050-45b0-9e0c-678ed70e2426" providerId="ADAL" clId="{13239382-3500-4559-BFE1-A427B64BA574}" dt="2025-07-25T13:46:18.412" v="2533"/>
          <ac:picMkLst>
            <pc:docMk/>
            <pc:sldMasterMk cId="1536828130" sldId="2147483677"/>
            <ac:picMk id="7" creationId="{C0925C31-EB8E-BB1F-BE4F-BEFFB1443330}"/>
          </ac:picMkLst>
        </pc:pic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asterMk cId="1536828130" sldId="2147483677"/>
            <ac:cxnSpMk id="9" creationId="{E2258FEB-3AF9-CE88-38D5-1EEA2ACD75EB}"/>
          </ac:cxnSpMkLst>
        </pc:cxn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asterMk cId="1536828130" sldId="2147483677"/>
            <ac:cxnSpMk id="10" creationId="{F04E0B1A-93BE-9E98-B0F5-42FEB233D5A9}"/>
          </ac:cxnSpMkLst>
        </pc:cxn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3006931015" sldId="2147483678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006931015" sldId="2147483678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006931015" sldId="2147483678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006931015" sldId="2147483678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006931015" sldId="2147483678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2551833330" sldId="2147483679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551833330" sldId="2147483679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551833330" sldId="2147483679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551833330" sldId="2147483679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551833330" sldId="2147483679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569421635" sldId="2147483680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569421635" sldId="2147483680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569421635" sldId="2147483680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569421635" sldId="2147483680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569421635" sldId="2147483680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3656665482" sldId="2147483681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656665482" sldId="2147483681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656665482" sldId="2147483681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656665482" sldId="2147483681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656665482" sldId="2147483681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656665482" sldId="2147483681"/>
              <ac:spMk id="6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2952424627" sldId="2147483682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52424627" sldId="2147483682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52424627" sldId="2147483682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52424627" sldId="2147483682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52424627" sldId="2147483682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52424627" sldId="2147483682"/>
              <ac:spMk id="6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52424627" sldId="2147483682"/>
              <ac:spMk id="7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52424627" sldId="2147483682"/>
              <ac:spMk id="8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3268598450" sldId="2147483683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268598450" sldId="2147483683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268598450" sldId="2147483683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268598450" sldId="2147483683"/>
              <ac:spMk id="4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1596743674" sldId="2147483684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1596743674" sldId="2147483684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1596743674" sldId="2147483684"/>
              <ac:spMk id="3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1373964201" sldId="2147483685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1373964201" sldId="2147483685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1373964201" sldId="2147483685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1373964201" sldId="2147483685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1373964201" sldId="2147483685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1373964201" sldId="2147483685"/>
              <ac:spMk id="6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2928218860" sldId="2147483686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28218860" sldId="2147483686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28218860" sldId="2147483686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28218860" sldId="2147483686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28218860" sldId="2147483686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2928218860" sldId="2147483686"/>
              <ac:spMk id="6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3033608586" sldId="2147483687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033608586" sldId="2147483687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033608586" sldId="2147483687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033608586" sldId="2147483687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033608586" sldId="2147483687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1536828130" sldId="2147483677"/>
            <pc:sldLayoutMk cId="3397273942" sldId="2147483688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397273942" sldId="2147483688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397273942" sldId="2147483688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397273942" sldId="2147483688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1536828130" sldId="2147483677"/>
              <pc:sldLayoutMk cId="3397273942" sldId="2147483688"/>
              <ac:spMk id="5" creationId="{00000000-0000-0000-0000-000000000000}"/>
            </ac:spMkLst>
          </pc:spChg>
        </pc:sldLayoutChg>
      </pc:sldMasterChg>
      <pc:sldMasterChg chg="modSp modSldLayout">
        <pc:chgData name="Strantz, Tracy A" userId="3368f396-2050-45b0-9e0c-678ed70e2426" providerId="ADAL" clId="{13239382-3500-4559-BFE1-A427B64BA574}" dt="2025-07-25T13:46:18.412" v="2533"/>
        <pc:sldMasterMkLst>
          <pc:docMk/>
          <pc:sldMasterMk cId="3187570414" sldId="2147483699"/>
        </pc:sldMasterMkLst>
        <pc:spChg chg="mod">
          <ac:chgData name="Strantz, Tracy A" userId="3368f396-2050-45b0-9e0c-678ed70e2426" providerId="ADAL" clId="{13239382-3500-4559-BFE1-A427B64BA574}" dt="2025-07-25T13:46:18.412" v="2533"/>
          <ac:spMkLst>
            <pc:docMk/>
            <pc:sldMasterMk cId="3187570414" sldId="2147483699"/>
            <ac:spMk id="6" creationId="{00000000-0000-0000-0000-000000000000}"/>
          </ac:spMkLst>
        </pc:spChg>
        <pc:picChg chg="mod">
          <ac:chgData name="Strantz, Tracy A" userId="3368f396-2050-45b0-9e0c-678ed70e2426" providerId="ADAL" clId="{13239382-3500-4559-BFE1-A427B64BA574}" dt="2025-07-25T13:46:18.412" v="2533"/>
          <ac:picMkLst>
            <pc:docMk/>
            <pc:sldMasterMk cId="3187570414" sldId="2147483699"/>
            <ac:picMk id="7" creationId="{C0925C31-EB8E-BB1F-BE4F-BEFFB1443330}"/>
          </ac:picMkLst>
        </pc:pic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asterMk cId="3187570414" sldId="2147483699"/>
            <ac:cxnSpMk id="9" creationId="{E2258FEB-3AF9-CE88-38D5-1EEA2ACD75EB}"/>
          </ac:cxnSpMkLst>
        </pc:cxnChg>
        <pc:cxnChg chg="mod">
          <ac:chgData name="Strantz, Tracy A" userId="3368f396-2050-45b0-9e0c-678ed70e2426" providerId="ADAL" clId="{13239382-3500-4559-BFE1-A427B64BA574}" dt="2025-07-25T13:46:18.412" v="2533"/>
          <ac:cxnSpMkLst>
            <pc:docMk/>
            <pc:sldMasterMk cId="3187570414" sldId="2147483699"/>
            <ac:cxnSpMk id="10" creationId="{F04E0B1A-93BE-9E98-B0F5-42FEB233D5A9}"/>
          </ac:cxnSpMkLst>
        </pc:cxn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3140057365" sldId="2147483700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140057365" sldId="2147483700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140057365" sldId="2147483700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140057365" sldId="2147483700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140057365" sldId="2147483700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1535609867" sldId="2147483701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535609867" sldId="2147483701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535609867" sldId="2147483701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535609867" sldId="2147483701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535609867" sldId="2147483701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3606419676" sldId="2147483702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606419676" sldId="2147483702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606419676" sldId="2147483702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606419676" sldId="2147483702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606419676" sldId="2147483702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98394020" sldId="2147483703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98394020" sldId="2147483703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98394020" sldId="2147483703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98394020" sldId="2147483703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98394020" sldId="2147483703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98394020" sldId="2147483703"/>
              <ac:spMk id="6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1405807350" sldId="2147483704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405807350" sldId="2147483704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405807350" sldId="2147483704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405807350" sldId="2147483704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405807350" sldId="2147483704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405807350" sldId="2147483704"/>
              <ac:spMk id="6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405807350" sldId="2147483704"/>
              <ac:spMk id="7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405807350" sldId="2147483704"/>
              <ac:spMk id="8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2923911554" sldId="2147483705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923911554" sldId="2147483705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923911554" sldId="2147483705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923911554" sldId="2147483705"/>
              <ac:spMk id="4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2709392013" sldId="2147483706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09392013" sldId="2147483706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09392013" sldId="2147483706"/>
              <ac:spMk id="3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3940886233" sldId="2147483707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940886233" sldId="2147483707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940886233" sldId="2147483707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940886233" sldId="2147483707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940886233" sldId="2147483707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3940886233" sldId="2147483707"/>
              <ac:spMk id="6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2769219677" sldId="2147483708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69219677" sldId="2147483708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69219677" sldId="2147483708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69219677" sldId="2147483708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69219677" sldId="2147483708"/>
              <ac:spMk id="5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69219677" sldId="2147483708"/>
              <ac:spMk id="6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2725433344" sldId="2147483709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25433344" sldId="2147483709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25433344" sldId="2147483709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25433344" sldId="2147483709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2725433344" sldId="2147483709"/>
              <ac:spMk id="5" creationId="{00000000-0000-0000-0000-000000000000}"/>
            </ac:spMkLst>
          </pc:spChg>
        </pc:sldLayoutChg>
        <pc:sldLayoutChg chg="modSp">
          <pc:chgData name="Strantz, Tracy A" userId="3368f396-2050-45b0-9e0c-678ed70e2426" providerId="ADAL" clId="{13239382-3500-4559-BFE1-A427B64BA574}" dt="2025-07-25T13:46:18.412" v="2533"/>
          <pc:sldLayoutMkLst>
            <pc:docMk/>
            <pc:sldMasterMk cId="3187570414" sldId="2147483699"/>
            <pc:sldLayoutMk cId="1072025946" sldId="2147483710"/>
          </pc:sldLayoutMkLst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072025946" sldId="2147483710"/>
              <ac:spMk id="2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072025946" sldId="2147483710"/>
              <ac:spMk id="3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072025946" sldId="2147483710"/>
              <ac:spMk id="4" creationId="{00000000-0000-0000-0000-000000000000}"/>
            </ac:spMkLst>
          </pc:spChg>
          <pc:spChg chg="mod">
            <ac:chgData name="Strantz, Tracy A" userId="3368f396-2050-45b0-9e0c-678ed70e2426" providerId="ADAL" clId="{13239382-3500-4559-BFE1-A427B64BA574}" dt="2025-07-25T13:46:18.412" v="2533"/>
            <ac:spMkLst>
              <pc:docMk/>
              <pc:sldMasterMk cId="3187570414" sldId="2147483699"/>
              <pc:sldLayoutMk cId="1072025946" sldId="2147483710"/>
              <ac:spMk id="5" creationId="{00000000-0000-0000-0000-000000000000}"/>
            </ac:spMkLst>
          </pc:spChg>
        </pc:sldLayoutChg>
      </pc:sldMasterChg>
      <pc:sldMasterChg chg="addSp">
        <pc:chgData name="Strantz, Tracy A" userId="3368f396-2050-45b0-9e0c-678ed70e2426" providerId="ADAL" clId="{13239382-3500-4559-BFE1-A427B64BA574}" dt="2025-07-25T13:46:05.082" v="2532"/>
        <pc:sldMasterMkLst>
          <pc:docMk/>
          <pc:sldMasterMk cId="103912387" sldId="2147483711"/>
        </pc:sldMasterMkLst>
      </pc:sldMasterChg>
      <pc:sldMasterChg chg="addSp">
        <pc:chgData name="Strantz, Tracy A" userId="3368f396-2050-45b0-9e0c-678ed70e2426" providerId="ADAL" clId="{13239382-3500-4559-BFE1-A427B64BA574}" dt="2025-07-25T13:46:05.082" v="2532"/>
        <pc:sldMasterMkLst>
          <pc:docMk/>
          <pc:sldMasterMk cId="2336533913" sldId="2147483724"/>
        </pc:sldMasterMkLst>
      </pc:sldMasterChg>
      <pc:sldMasterChg chg="addSp">
        <pc:chgData name="Strantz, Tracy A" userId="3368f396-2050-45b0-9e0c-678ed70e2426" providerId="ADAL" clId="{13239382-3500-4559-BFE1-A427B64BA574}" dt="2025-07-25T13:46:05.082" v="2532"/>
        <pc:sldMasterMkLst>
          <pc:docMk/>
          <pc:sldMasterMk cId="3775494127" sldId="2147483736"/>
        </pc:sldMasterMkLst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4BCD8-EC21-46EF-B6FA-FBAF1A6DBDE2}" type="doc">
      <dgm:prSet loTypeId="urn:microsoft.com/office/officeart/2005/8/layout/arrow2" loCatId="process" qsTypeId="urn:microsoft.com/office/officeart/2005/8/quickstyle/3d3" qsCatId="3D" csTypeId="urn:microsoft.com/office/officeart/2005/8/colors/accent6_4" csCatId="accent6" phldr="1"/>
      <dgm:spPr/>
    </dgm:pt>
    <dgm:pt modelId="{482F174B-99F0-4087-B9DB-454700D1B6E5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EF5FA50C-054E-437B-A0D6-01CC9E41BC7B}" type="parTrans" cxnId="{D0CF12CD-2CA8-4402-96A3-904CBCA50B4F}">
      <dgm:prSet/>
      <dgm:spPr/>
      <dgm:t>
        <a:bodyPr/>
        <a:lstStyle/>
        <a:p>
          <a:endParaRPr lang="en-US"/>
        </a:p>
      </dgm:t>
    </dgm:pt>
    <dgm:pt modelId="{60468E12-5E50-4D00-A41A-02F16F3D2881}" type="sibTrans" cxnId="{D0CF12CD-2CA8-4402-96A3-904CBCA50B4F}">
      <dgm:prSet/>
      <dgm:spPr/>
      <dgm:t>
        <a:bodyPr/>
        <a:lstStyle/>
        <a:p>
          <a:endParaRPr lang="en-US"/>
        </a:p>
      </dgm:t>
    </dgm:pt>
    <dgm:pt modelId="{260FB0A0-C9BE-49D3-9DCB-F3E8B6F49E76}">
      <dgm:prSet phldrT="[Text]" custT="1"/>
      <dgm:spPr/>
      <dgm:t>
        <a:bodyPr/>
        <a:lstStyle/>
        <a:p>
          <a:r>
            <a:rPr lang="en-US" sz="1800"/>
            <a:t> </a:t>
          </a:r>
        </a:p>
        <a:p>
          <a:endParaRPr lang="en-US" sz="1800"/>
        </a:p>
      </dgm:t>
    </dgm:pt>
    <dgm:pt modelId="{49C29724-7F37-4C62-BEFF-3343A2DCB549}" type="sibTrans" cxnId="{583FD349-3911-4521-A9C1-3847458D19A2}">
      <dgm:prSet/>
      <dgm:spPr/>
      <dgm:t>
        <a:bodyPr/>
        <a:lstStyle/>
        <a:p>
          <a:endParaRPr lang="en-US"/>
        </a:p>
      </dgm:t>
    </dgm:pt>
    <dgm:pt modelId="{E1A7FF10-CC91-45A2-9320-3BF84B115106}" type="parTrans" cxnId="{583FD349-3911-4521-A9C1-3847458D19A2}">
      <dgm:prSet/>
      <dgm:spPr/>
      <dgm:t>
        <a:bodyPr/>
        <a:lstStyle/>
        <a:p>
          <a:endParaRPr lang="en-US"/>
        </a:p>
      </dgm:t>
    </dgm:pt>
    <dgm:pt modelId="{F41CBDA2-555C-4368-9922-5B873D6356BE}">
      <dgm:prSet phldrT="[Text]"/>
      <dgm:spPr/>
      <dgm:t>
        <a:bodyPr/>
        <a:lstStyle/>
        <a:p>
          <a:r>
            <a:rPr lang="en-US"/>
            <a:t> </a:t>
          </a:r>
        </a:p>
      </dgm:t>
    </dgm:pt>
    <dgm:pt modelId="{612EED5F-91B2-4C8E-B7DE-CCBED1E44E69}" type="sibTrans" cxnId="{42BF5F5E-84B4-41AB-A614-A23FF4056F8D}">
      <dgm:prSet/>
      <dgm:spPr/>
      <dgm:t>
        <a:bodyPr/>
        <a:lstStyle/>
        <a:p>
          <a:endParaRPr lang="en-US"/>
        </a:p>
      </dgm:t>
    </dgm:pt>
    <dgm:pt modelId="{12CA3AED-E89C-46E0-85BD-CF42FC27888D}" type="parTrans" cxnId="{42BF5F5E-84B4-41AB-A614-A23FF4056F8D}">
      <dgm:prSet/>
      <dgm:spPr/>
      <dgm:t>
        <a:bodyPr/>
        <a:lstStyle/>
        <a:p>
          <a:endParaRPr lang="en-US"/>
        </a:p>
      </dgm:t>
    </dgm:pt>
    <dgm:pt modelId="{FDCD93BE-6D40-4460-A237-11C8CAE82CD9}" type="pres">
      <dgm:prSet presAssocID="{A604BCD8-EC21-46EF-B6FA-FBAF1A6DBDE2}" presName="arrowDiagram" presStyleCnt="0">
        <dgm:presLayoutVars>
          <dgm:chMax val="5"/>
          <dgm:dir/>
          <dgm:resizeHandles val="exact"/>
        </dgm:presLayoutVars>
      </dgm:prSet>
      <dgm:spPr/>
    </dgm:pt>
    <dgm:pt modelId="{1582A879-EC41-436A-8BE8-3AE7C208537F}" type="pres">
      <dgm:prSet presAssocID="{A604BCD8-EC21-46EF-B6FA-FBAF1A6DBDE2}" presName="arrow" presStyleLbl="bgShp" presStyleIdx="0" presStyleCnt="1" custScaleX="192729"/>
      <dgm:spPr/>
    </dgm:pt>
    <dgm:pt modelId="{BCBEB9C2-C41E-4FCA-99F4-F08A669C1C91}" type="pres">
      <dgm:prSet presAssocID="{A604BCD8-EC21-46EF-B6FA-FBAF1A6DBDE2}" presName="arrowDiagram3" presStyleCnt="0"/>
      <dgm:spPr/>
    </dgm:pt>
    <dgm:pt modelId="{D2F1CCB0-0DB1-4710-B1D9-898660B342FF}" type="pres">
      <dgm:prSet presAssocID="{260FB0A0-C9BE-49D3-9DCB-F3E8B6F49E76}" presName="bullet3a" presStyleLbl="node1" presStyleIdx="0" presStyleCnt="3" custLinFactX="-1052271" custLinFactY="-869292" custLinFactNeighborX="-1100000" custLinFactNeighborY="-900000"/>
      <dgm:spPr/>
    </dgm:pt>
    <dgm:pt modelId="{F16C317F-B76C-4697-A0C2-5F9EF94FDD2B}" type="pres">
      <dgm:prSet presAssocID="{260FB0A0-C9BE-49D3-9DCB-F3E8B6F49E76}" presName="textBox3a" presStyleLbl="revTx" presStyleIdx="0" presStyleCnt="3" custLinFactX="-21623" custLinFactNeighborX="-100000" custLinFactNeighborY="12378">
        <dgm:presLayoutVars>
          <dgm:bulletEnabled val="1"/>
        </dgm:presLayoutVars>
      </dgm:prSet>
      <dgm:spPr/>
    </dgm:pt>
    <dgm:pt modelId="{F53EF38D-C0A6-45E0-818F-A33D8C4AC17A}" type="pres">
      <dgm:prSet presAssocID="{482F174B-99F0-4087-B9DB-454700D1B6E5}" presName="bullet3b" presStyleLbl="node1" presStyleIdx="1" presStyleCnt="3" custLinFactX="-900000" custLinFactY="-300000" custLinFactNeighborX="-990353" custLinFactNeighborY="-329444"/>
      <dgm:spPr/>
    </dgm:pt>
    <dgm:pt modelId="{FC81C649-C6B5-4D39-9660-5D11FC7DF97A}" type="pres">
      <dgm:prSet presAssocID="{482F174B-99F0-4087-B9DB-454700D1B6E5}" presName="textBox3b" presStyleLbl="revTx" presStyleIdx="1" presStyleCnt="3" custFlipVert="1" custScaleY="37674" custLinFactX="100000" custLinFactNeighborX="188638" custLinFactNeighborY="12841">
        <dgm:presLayoutVars>
          <dgm:bulletEnabled val="1"/>
        </dgm:presLayoutVars>
      </dgm:prSet>
      <dgm:spPr/>
    </dgm:pt>
    <dgm:pt modelId="{B953609E-A1A1-47B2-9617-C28344A4E07B}" type="pres">
      <dgm:prSet presAssocID="{F41CBDA2-555C-4368-9922-5B873D6356BE}" presName="bullet3c" presStyleLbl="node1" presStyleIdx="2" presStyleCnt="3" custLinFactX="-900000" custLinFactY="-108776" custLinFactNeighborX="-905332" custLinFactNeighborY="-200000"/>
      <dgm:spPr/>
    </dgm:pt>
    <dgm:pt modelId="{42A94CE7-5DA2-411F-9F2E-66098B8436A6}" type="pres">
      <dgm:prSet presAssocID="{F41CBDA2-555C-4368-9922-5B873D6356BE}" presName="textBox3c" presStyleLbl="revTx" presStyleIdx="2" presStyleCnt="3" custFlipVert="0" custFlipHor="0" custScaleX="84806" custScaleY="31659">
        <dgm:presLayoutVars>
          <dgm:bulletEnabled val="1"/>
        </dgm:presLayoutVars>
      </dgm:prSet>
      <dgm:spPr/>
    </dgm:pt>
  </dgm:ptLst>
  <dgm:cxnLst>
    <dgm:cxn modelId="{A830F32E-D3A3-4C68-9F48-340FD184BC13}" type="presOf" srcId="{A604BCD8-EC21-46EF-B6FA-FBAF1A6DBDE2}" destId="{FDCD93BE-6D40-4460-A237-11C8CAE82CD9}" srcOrd="0" destOrd="0" presId="urn:microsoft.com/office/officeart/2005/8/layout/arrow2"/>
    <dgm:cxn modelId="{42BF5F5E-84B4-41AB-A614-A23FF4056F8D}" srcId="{A604BCD8-EC21-46EF-B6FA-FBAF1A6DBDE2}" destId="{F41CBDA2-555C-4368-9922-5B873D6356BE}" srcOrd="2" destOrd="0" parTransId="{12CA3AED-E89C-46E0-85BD-CF42FC27888D}" sibTransId="{612EED5F-91B2-4C8E-B7DE-CCBED1E44E69}"/>
    <dgm:cxn modelId="{583FD349-3911-4521-A9C1-3847458D19A2}" srcId="{A604BCD8-EC21-46EF-B6FA-FBAF1A6DBDE2}" destId="{260FB0A0-C9BE-49D3-9DCB-F3E8B6F49E76}" srcOrd="0" destOrd="0" parTransId="{E1A7FF10-CC91-45A2-9320-3BF84B115106}" sibTransId="{49C29724-7F37-4C62-BEFF-3343A2DCB549}"/>
    <dgm:cxn modelId="{30FF346C-721D-48A3-B737-9D294E10218C}" type="presOf" srcId="{F41CBDA2-555C-4368-9922-5B873D6356BE}" destId="{42A94CE7-5DA2-411F-9F2E-66098B8436A6}" srcOrd="0" destOrd="0" presId="urn:microsoft.com/office/officeart/2005/8/layout/arrow2"/>
    <dgm:cxn modelId="{E6D6A7A5-8644-44BA-A177-5894943B02A9}" type="presOf" srcId="{482F174B-99F0-4087-B9DB-454700D1B6E5}" destId="{FC81C649-C6B5-4D39-9660-5D11FC7DF97A}" srcOrd="0" destOrd="0" presId="urn:microsoft.com/office/officeart/2005/8/layout/arrow2"/>
    <dgm:cxn modelId="{A14367AB-8D70-4CAD-BFA9-8121FE829385}" type="presOf" srcId="{260FB0A0-C9BE-49D3-9DCB-F3E8B6F49E76}" destId="{F16C317F-B76C-4697-A0C2-5F9EF94FDD2B}" srcOrd="0" destOrd="0" presId="urn:microsoft.com/office/officeart/2005/8/layout/arrow2"/>
    <dgm:cxn modelId="{D0CF12CD-2CA8-4402-96A3-904CBCA50B4F}" srcId="{A604BCD8-EC21-46EF-B6FA-FBAF1A6DBDE2}" destId="{482F174B-99F0-4087-B9DB-454700D1B6E5}" srcOrd="1" destOrd="0" parTransId="{EF5FA50C-054E-437B-A0D6-01CC9E41BC7B}" sibTransId="{60468E12-5E50-4D00-A41A-02F16F3D2881}"/>
    <dgm:cxn modelId="{F5227BC3-88A1-4D83-85A9-CF56FD3ED8DD}" type="presParOf" srcId="{FDCD93BE-6D40-4460-A237-11C8CAE82CD9}" destId="{1582A879-EC41-436A-8BE8-3AE7C208537F}" srcOrd="0" destOrd="0" presId="urn:microsoft.com/office/officeart/2005/8/layout/arrow2"/>
    <dgm:cxn modelId="{6DBF5BF3-14EE-4661-8BAC-6568E9811CB3}" type="presParOf" srcId="{FDCD93BE-6D40-4460-A237-11C8CAE82CD9}" destId="{BCBEB9C2-C41E-4FCA-99F4-F08A669C1C91}" srcOrd="1" destOrd="0" presId="urn:microsoft.com/office/officeart/2005/8/layout/arrow2"/>
    <dgm:cxn modelId="{DED9F8FC-0692-4866-971B-059734C3B80D}" type="presParOf" srcId="{BCBEB9C2-C41E-4FCA-99F4-F08A669C1C91}" destId="{D2F1CCB0-0DB1-4710-B1D9-898660B342FF}" srcOrd="0" destOrd="0" presId="urn:microsoft.com/office/officeart/2005/8/layout/arrow2"/>
    <dgm:cxn modelId="{8E56603B-F7FB-4D38-B5BC-B0E4F66CAAC6}" type="presParOf" srcId="{BCBEB9C2-C41E-4FCA-99F4-F08A669C1C91}" destId="{F16C317F-B76C-4697-A0C2-5F9EF94FDD2B}" srcOrd="1" destOrd="0" presId="urn:microsoft.com/office/officeart/2005/8/layout/arrow2"/>
    <dgm:cxn modelId="{1E8F3106-9D59-4EEB-BCF5-EE570FC48E1F}" type="presParOf" srcId="{BCBEB9C2-C41E-4FCA-99F4-F08A669C1C91}" destId="{F53EF38D-C0A6-45E0-818F-A33D8C4AC17A}" srcOrd="2" destOrd="0" presId="urn:microsoft.com/office/officeart/2005/8/layout/arrow2"/>
    <dgm:cxn modelId="{6932F75A-2193-4EAC-8BBD-8731F9D67538}" type="presParOf" srcId="{BCBEB9C2-C41E-4FCA-99F4-F08A669C1C91}" destId="{FC81C649-C6B5-4D39-9660-5D11FC7DF97A}" srcOrd="3" destOrd="0" presId="urn:microsoft.com/office/officeart/2005/8/layout/arrow2"/>
    <dgm:cxn modelId="{788D1CEE-F824-498B-A223-4BC625939FB3}" type="presParOf" srcId="{BCBEB9C2-C41E-4FCA-99F4-F08A669C1C91}" destId="{B953609E-A1A1-47B2-9617-C28344A4E07B}" srcOrd="4" destOrd="0" presId="urn:microsoft.com/office/officeart/2005/8/layout/arrow2"/>
    <dgm:cxn modelId="{3B43AE54-E851-4E7F-B5D7-5536ED2C0BD9}" type="presParOf" srcId="{BCBEB9C2-C41E-4FCA-99F4-F08A669C1C91}" destId="{42A94CE7-5DA2-411F-9F2E-66098B8436A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2A879-EC41-436A-8BE8-3AE7C208537F}">
      <dsp:nvSpPr>
        <dsp:cNvPr id="0" name=""/>
        <dsp:cNvSpPr/>
      </dsp:nvSpPr>
      <dsp:spPr>
        <a:xfrm>
          <a:off x="57939" y="0"/>
          <a:ext cx="8019043" cy="260049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F1CCB0-0DB1-4710-B1D9-898660B342FF}">
      <dsp:nvSpPr>
        <dsp:cNvPr id="0" name=""/>
        <dsp:cNvSpPr/>
      </dsp:nvSpPr>
      <dsp:spPr>
        <a:xfrm>
          <a:off x="187151" y="0"/>
          <a:ext cx="108180" cy="108180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6C317F-B76C-4697-A0C2-5F9EF94FDD2B}">
      <dsp:nvSpPr>
        <dsp:cNvPr id="0" name=""/>
        <dsp:cNvSpPr/>
      </dsp:nvSpPr>
      <dsp:spPr>
        <a:xfrm>
          <a:off x="1390487" y="1848949"/>
          <a:ext cx="969463" cy="751542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23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1390487" y="1848949"/>
        <a:ext cx="969463" cy="751542"/>
      </dsp:txXfrm>
    </dsp:sp>
    <dsp:sp modelId="{F53EF38D-C0A6-45E0-818F-A33D8C4AC17A}">
      <dsp:nvSpPr>
        <dsp:cNvPr id="0" name=""/>
        <dsp:cNvSpPr/>
      </dsp:nvSpPr>
      <dsp:spPr>
        <a:xfrm>
          <a:off x="0" y="0"/>
          <a:ext cx="195556" cy="195556"/>
        </a:xfrm>
        <a:prstGeom prst="ellipse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81C649-C6B5-4D39-9660-5D11FC7DF97A}">
      <dsp:nvSpPr>
        <dsp:cNvPr id="0" name=""/>
        <dsp:cNvSpPr/>
      </dsp:nvSpPr>
      <dsp:spPr>
        <a:xfrm flipV="1">
          <a:off x="6450474" y="1808334"/>
          <a:ext cx="998588" cy="532961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22" tIns="0" rIns="0" bIns="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 </a:t>
          </a:r>
        </a:p>
      </dsp:txBody>
      <dsp:txXfrm rot="10800000">
        <a:off x="6450474" y="1808334"/>
        <a:ext cx="998588" cy="532961"/>
      </dsp:txXfrm>
    </dsp:sp>
    <dsp:sp modelId="{B953609E-A1A1-47B2-9617-C28344A4E07B}">
      <dsp:nvSpPr>
        <dsp:cNvPr id="0" name=""/>
        <dsp:cNvSpPr/>
      </dsp:nvSpPr>
      <dsp:spPr>
        <a:xfrm>
          <a:off x="0" y="0"/>
          <a:ext cx="270451" cy="270451"/>
        </a:xfrm>
        <a:prstGeom prst="ellipse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A94CE7-5DA2-411F-9F2E-66098B8436A6}">
      <dsp:nvSpPr>
        <dsp:cNvPr id="0" name=""/>
        <dsp:cNvSpPr/>
      </dsp:nvSpPr>
      <dsp:spPr>
        <a:xfrm>
          <a:off x="4829854" y="1410727"/>
          <a:ext cx="846863" cy="572186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3306" tIns="0" rIns="0" bIns="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 </a:t>
          </a:r>
        </a:p>
      </dsp:txBody>
      <dsp:txXfrm>
        <a:off x="4829854" y="1410727"/>
        <a:ext cx="846863" cy="572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EB34B9-9C63-6B43-A907-459E781A108E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AD1A4B6-0693-004B-A87E-45FD9F5088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05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D1A4B6-0693-004B-A87E-45FD9F5088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19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agree with Pastor Kai.  I was also taken and very encouraged by what is drawing people to our community.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Now, let’s shift from 2022 to 2023 and beyond.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we look forward, the council, would like to build a multi year plan to commence in 2024.  And of course, the participation of both staff and the congregation will be important.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1A4B6-0693-004B-A87E-45FD9F5088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9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team has followed a very disciplined, data-driven process... But this isn't just about numbers. It's about ensuring the long-term health of what we believe is a cornerstone ministry for our church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Our Strategic Ministry:</a:t>
            </a:r>
            <a:r>
              <a:rPr lang="en-US" dirty="0"/>
              <a:t> A thriving preschool is one of Incarnation's most vital ministries. It is our primary outreach to new young families, it brings life and energy into our building five days a week, and it creates a natural bridge for children to connect with our faith community.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The Need for Change:</a:t>
            </a:r>
            <a:r>
              <a:rPr lang="en-US" dirty="0"/>
              <a:t> Our research shows the preschool market has changed. Enrollment, which was once at 100% with a waiting list, is now at 54% capacity. To thrive, we must adapt to the needs of today's families.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1A4B6-0693-004B-A87E-45FD9F5088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1671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Based on all our research and discussion, the team has aligned on a clear direction for the future, built on these four strategic pillars. These pillars will guide all our decisions as we finalize the plan.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1A4B6-0693-004B-A87E-45FD9F5088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05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where are we now? Our teams are hard at work researching the best path forward... We are on track to have a final plan by the end of the year. In the meantime, we ask for your prayers and your support as ambassadors for our wonderful preschool. Thank you."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D1A4B6-0693-004B-A87E-45FD9F5088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574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EF3D37D1-CCEC-4C8E-9B2A-66869D127DF8}" type="datetime1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76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14D99A1-6EC7-484F-9C0F-4BC444906497}" type="datetime1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31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7915EFB-6B37-47E9-A44F-63681E4E2C1E}" type="datetime1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33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879766AF-A0A5-4AA2-8824-9493E0E3CDA6}" type="datetime1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21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7C38AA1-B4B6-4764-8C1C-045371EAFDCC}" type="datetime1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65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162492CA-6FC1-4E94-BC17-8C89F16D8817}" type="datetime1">
              <a:rPr lang="en-US" smtClean="0"/>
              <a:t>8/16/2025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24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824CE53-D92A-488C-8370-4D16DA0EF793}" type="datetime1">
              <a:rPr lang="en-US" smtClean="0"/>
              <a:t>8/16/2025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98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CB4D7ADF-CD51-4C07-BBE5-75B34F7482EE}" type="datetime1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43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02EC986-C297-477A-9136-50F497E7801D}" type="datetime1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64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632B3F99-EA21-4E6F-A0EA-A3D174A803EF}" type="datetime1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18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963E77C9-4310-4792-9E4B-9810C123BBD3}" type="datetime1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0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B7A6F29-36BB-45BC-BCAC-C7518B8B4DAE}" type="datetime1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13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18049CE-07C8-4558-97D9-64D7E5B5A782}" type="datetime1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73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772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57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09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4196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07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911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92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8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2BCFB97-E024-41F8-81E8-C6B27AC37EE3}" type="datetime1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91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196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333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259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69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59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43AC08-AE86-D147-B73F-F1D91A99A5F0}" type="datetimeFigureOut">
              <a:rPr lang="en-US" smtClean="0"/>
              <a:t>8/16/2025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73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759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24DC2400-DEE1-49DA-8424-BB06C675707C}" type="datetime1">
              <a:rPr lang="en-US" smtClean="0"/>
              <a:t>8/16/2025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9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3A58483A-8313-43E9-9916-76F88D8C055A}" type="datetime1">
              <a:rPr lang="en-US" smtClean="0"/>
              <a:t>8/16/2025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0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B2D52ABF-C25B-4FE4-BED6-30A6825777C3}" type="datetime1">
              <a:rPr lang="en-US" smtClean="0"/>
              <a:t>8/16/2025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25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985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E897D-0043-4C73-9391-1D9E2A4E0178}" type="datetime1">
              <a:rPr lang="en-US" smtClean="0"/>
              <a:t>8/16/2025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20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961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0925C31-EB8E-BB1F-BE4F-BEFFB144333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857644" cy="9503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258FEB-3AF9-CE88-38D5-1EEA2ACD75EB}"/>
              </a:ext>
            </a:extLst>
          </p:cNvPr>
          <p:cNvCxnSpPr/>
          <p:nvPr userDrawn="1"/>
        </p:nvCxnSpPr>
        <p:spPr>
          <a:xfrm>
            <a:off x="681070" y="54687"/>
            <a:ext cx="8462930" cy="0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4E0B1A-93BE-9E98-B0F5-42FEB233D5A9}"/>
              </a:ext>
            </a:extLst>
          </p:cNvPr>
          <p:cNvCxnSpPr>
            <a:cxnSpLocks/>
          </p:cNvCxnSpPr>
          <p:nvPr userDrawn="1"/>
        </p:nvCxnSpPr>
        <p:spPr>
          <a:xfrm>
            <a:off x="63062" y="950332"/>
            <a:ext cx="0" cy="5907668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4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7" r:id="rId5"/>
    <p:sldLayoutId id="2147483668" r:id="rId6"/>
    <p:sldLayoutId id="2147483674" r:id="rId7"/>
    <p:sldLayoutId id="2147483675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63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0925C31-EB8E-BB1F-BE4F-BEFFB144333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072782" cy="1188720"/>
          </a:xfrm>
          <a:prstGeom prst="rect">
            <a:avLst/>
          </a:prstGeom>
          <a:ln>
            <a:noFill/>
          </a:ln>
          <a:effectLst>
            <a:outerShdw blurRad="103495" dist="109269" dir="3071925" algn="tl" rotWithShape="0">
              <a:srgbClr val="333333">
                <a:alpha val="44444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258FEB-3AF9-CE88-38D5-1EEA2ACD75EB}"/>
              </a:ext>
            </a:extLst>
          </p:cNvPr>
          <p:cNvCxnSpPr/>
          <p:nvPr userDrawn="1"/>
        </p:nvCxnSpPr>
        <p:spPr>
          <a:xfrm>
            <a:off x="681070" y="54687"/>
            <a:ext cx="8462930" cy="0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4E0B1A-93BE-9E98-B0F5-42FEB233D5A9}"/>
              </a:ext>
            </a:extLst>
          </p:cNvPr>
          <p:cNvCxnSpPr>
            <a:cxnSpLocks/>
          </p:cNvCxnSpPr>
          <p:nvPr userDrawn="1"/>
        </p:nvCxnSpPr>
        <p:spPr>
          <a:xfrm>
            <a:off x="63062" y="950332"/>
            <a:ext cx="0" cy="5907668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682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0925C31-EB8E-BB1F-BE4F-BEFFB144333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072782" cy="1188720"/>
          </a:xfrm>
          <a:prstGeom prst="rect">
            <a:avLst/>
          </a:prstGeom>
          <a:ln>
            <a:noFill/>
          </a:ln>
          <a:effectLst>
            <a:outerShdw blurRad="103495" dist="109269" dir="3071925" algn="tl" rotWithShape="0">
              <a:srgbClr val="333333">
                <a:alpha val="44444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258FEB-3AF9-CE88-38D5-1EEA2ACD75EB}"/>
              </a:ext>
            </a:extLst>
          </p:cNvPr>
          <p:cNvCxnSpPr/>
          <p:nvPr userDrawn="1"/>
        </p:nvCxnSpPr>
        <p:spPr>
          <a:xfrm>
            <a:off x="681070" y="54687"/>
            <a:ext cx="8462930" cy="0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4E0B1A-93BE-9E98-B0F5-42FEB233D5A9}"/>
              </a:ext>
            </a:extLst>
          </p:cNvPr>
          <p:cNvCxnSpPr>
            <a:cxnSpLocks/>
          </p:cNvCxnSpPr>
          <p:nvPr userDrawn="1"/>
        </p:nvCxnSpPr>
        <p:spPr>
          <a:xfrm>
            <a:off x="63062" y="950332"/>
            <a:ext cx="0" cy="5907668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7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2715-79A5-8644-BD90-95787683D04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0925C31-EB8E-BB1F-BE4F-BEFFB14433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731520" cy="810578"/>
          </a:xfrm>
          <a:prstGeom prst="rect">
            <a:avLst/>
          </a:prstGeom>
          <a:ln>
            <a:noFill/>
          </a:ln>
          <a:effectLst>
            <a:outerShdw blurRad="103495" dist="109269" dir="3071925" algn="tl" rotWithShape="0">
              <a:srgbClr val="333333">
                <a:alpha val="44444"/>
              </a:srgbClr>
            </a:outerShdw>
          </a:effec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258FEB-3AF9-CE88-38D5-1EEA2ACD75EB}"/>
              </a:ext>
            </a:extLst>
          </p:cNvPr>
          <p:cNvCxnSpPr/>
          <p:nvPr userDrawn="1"/>
        </p:nvCxnSpPr>
        <p:spPr>
          <a:xfrm>
            <a:off x="681070" y="54687"/>
            <a:ext cx="8462930" cy="0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4E0B1A-93BE-9E98-B0F5-42FEB233D5A9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" y="6791148"/>
            <a:ext cx="9013371" cy="0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51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8A6FEE8-9B84-B51A-95FD-19F0D75D4FCA}"/>
              </a:ext>
            </a:extLst>
          </p:cNvPr>
          <p:cNvSpPr txBox="1"/>
          <p:nvPr/>
        </p:nvSpPr>
        <p:spPr>
          <a:xfrm>
            <a:off x="61546" y="2322308"/>
            <a:ext cx="9082454" cy="954107"/>
          </a:xfrm>
          <a:prstGeom prst="rect">
            <a:avLst/>
          </a:prstGeom>
          <a:solidFill>
            <a:srgbClr val="0063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Jesus came to help us imagine and co-create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 better, more loving world.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AC2B8-EAE0-AE8A-FD4E-924C8A2C1A4B}"/>
              </a:ext>
            </a:extLst>
          </p:cNvPr>
          <p:cNvSpPr txBox="1"/>
          <p:nvPr/>
        </p:nvSpPr>
        <p:spPr>
          <a:xfrm>
            <a:off x="1210644" y="3817323"/>
            <a:ext cx="6784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Congregation Council Discussion Forum</a:t>
            </a:r>
          </a:p>
          <a:p>
            <a:pPr algn="ctr"/>
            <a:r>
              <a:rPr lang="en-US" sz="2400" b="1" dirty="0"/>
              <a:t>August 17, 2025  </a:t>
            </a:r>
          </a:p>
        </p:txBody>
      </p:sp>
    </p:spTree>
    <p:extLst>
      <p:ext uri="{BB962C8B-B14F-4D97-AF65-F5344CB8AC3E}">
        <p14:creationId xmlns:p14="http://schemas.microsoft.com/office/powerpoint/2010/main" val="76067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7F2F7-7F37-1B5B-8707-1053158B6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BABAB83-273A-D3C3-EEA2-1248EB0DED5A}"/>
              </a:ext>
            </a:extLst>
          </p:cNvPr>
          <p:cNvSpPr txBox="1">
            <a:spLocks/>
          </p:cNvSpPr>
          <p:nvPr/>
        </p:nvSpPr>
        <p:spPr>
          <a:xfrm>
            <a:off x="1558213" y="320079"/>
            <a:ext cx="5435081" cy="44753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2800" b="1" dirty="0">
              <a:solidFill>
                <a:srgbClr val="008C45"/>
              </a:solidFill>
              <a:latin typeface="Calibri Light" panose="020F03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81F282-E6AE-A122-8068-46E24901F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8527" y="228027"/>
            <a:ext cx="1863208" cy="18632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EDB591-3FE6-CC0E-4AB0-382743403E39}"/>
              </a:ext>
            </a:extLst>
          </p:cNvPr>
          <p:cNvSpPr txBox="1"/>
          <p:nvPr/>
        </p:nvSpPr>
        <p:spPr>
          <a:xfrm>
            <a:off x="732495" y="1155657"/>
            <a:ext cx="6043571" cy="8002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indent="-365760">
              <a:tabLst>
                <a:tab pos="171450" algn="l"/>
              </a:tabLst>
              <a:defRPr/>
            </a:pPr>
            <a:r>
              <a:rPr lang="en-US" sz="1600" b="1" i="1" dirty="0">
                <a:solidFill>
                  <a:srgbClr val="006353"/>
                </a:solidFill>
                <a:latin typeface="Calibri" panose="020F0502020204030204"/>
                <a:ea typeface="Times New Roman" panose="02020603050405020304" pitchFamily="18" charset="0"/>
              </a:rPr>
              <a:t>Serving &amp; Transforming Community:  Goals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Increase participation in our serving ministries 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Expand the capacity and reach of our ministry partnerships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8AB8952-83C4-36CD-20DA-36CF576AF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980278"/>
              </p:ext>
            </p:extLst>
          </p:nvPr>
        </p:nvGraphicFramePr>
        <p:xfrm>
          <a:off x="732495" y="3220272"/>
          <a:ext cx="7796892" cy="32445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598964">
                  <a:extLst>
                    <a:ext uri="{9D8B030D-6E8A-4147-A177-3AD203B41FA5}">
                      <a16:colId xmlns:a16="http://schemas.microsoft.com/office/drawing/2014/main" val="1565924220"/>
                    </a:ext>
                  </a:extLst>
                </a:gridCol>
                <a:gridCol w="2598964">
                  <a:extLst>
                    <a:ext uri="{9D8B030D-6E8A-4147-A177-3AD203B41FA5}">
                      <a16:colId xmlns:a16="http://schemas.microsoft.com/office/drawing/2014/main" val="2296070575"/>
                    </a:ext>
                  </a:extLst>
                </a:gridCol>
                <a:gridCol w="2598964">
                  <a:extLst>
                    <a:ext uri="{9D8B030D-6E8A-4147-A177-3AD203B41FA5}">
                      <a16:colId xmlns:a16="http://schemas.microsoft.com/office/drawing/2014/main" val="1585524229"/>
                    </a:ext>
                  </a:extLst>
                </a:gridCol>
              </a:tblGrid>
              <a:tr h="56851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  <a:r>
                        <a:rPr lang="en-US" sz="1600" baseline="30000" dirty="0"/>
                        <a:t>rd</a:t>
                      </a:r>
                      <a:r>
                        <a:rPr lang="en-US" sz="1600" dirty="0"/>
                        <a:t> Annual Block Party:</a:t>
                      </a:r>
                    </a:p>
                    <a:p>
                      <a:pPr algn="ctr"/>
                      <a:r>
                        <a:rPr lang="en-US" sz="1600" dirty="0"/>
                        <a:t>Friday, Sept. 5 5-8 PM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Thursday Nov 6:  </a:t>
                      </a:r>
                    </a:p>
                    <a:p>
                      <a:pPr algn="ctr"/>
                      <a:r>
                        <a:rPr lang="en-US" sz="1600" dirty="0"/>
                        <a:t>Red Cross Blood Drive at ILC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September - April</a:t>
                      </a:r>
                    </a:p>
                    <a:p>
                      <a:pPr algn="ctr"/>
                      <a:r>
                        <a:rPr lang="en-US" sz="1600" dirty="0"/>
                        <a:t>CYF Ministry Volunteers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4727299"/>
                  </a:ext>
                </a:extLst>
              </a:tr>
              <a:tr h="26653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9895836"/>
                  </a:ext>
                </a:extLst>
              </a:tr>
            </a:tbl>
          </a:graphicData>
        </a:graphic>
      </p:graphicFrame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90EF86C-ED02-965A-12EA-B9D82185E32D}"/>
              </a:ext>
            </a:extLst>
          </p:cNvPr>
          <p:cNvCxnSpPr>
            <a:cxnSpLocks/>
          </p:cNvCxnSpPr>
          <p:nvPr/>
        </p:nvCxnSpPr>
        <p:spPr>
          <a:xfrm>
            <a:off x="1408924" y="868403"/>
            <a:ext cx="37322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7663EDB-7068-BB6E-C466-445B8CCEDE0F}"/>
              </a:ext>
            </a:extLst>
          </p:cNvPr>
          <p:cNvSpPr txBox="1"/>
          <p:nvPr/>
        </p:nvSpPr>
        <p:spPr>
          <a:xfrm>
            <a:off x="1816316" y="399540"/>
            <a:ext cx="2864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Service Opportunities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3F1943F-B76D-6175-9941-433C851419BD}"/>
              </a:ext>
            </a:extLst>
          </p:cNvPr>
          <p:cNvSpPr/>
          <p:nvPr/>
        </p:nvSpPr>
        <p:spPr>
          <a:xfrm>
            <a:off x="1090843" y="5525160"/>
            <a:ext cx="2024750" cy="8070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81FF01-61C5-20CB-8ED3-27B87A857835}"/>
              </a:ext>
            </a:extLst>
          </p:cNvPr>
          <p:cNvSpPr txBox="1"/>
          <p:nvPr/>
        </p:nvSpPr>
        <p:spPr>
          <a:xfrm>
            <a:off x="1090843" y="5559919"/>
            <a:ext cx="2024748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ea typeface="Aptos" panose="020B0004020202020204" pitchFamily="34" charset="0"/>
              </a:rPr>
              <a:t>Support the event as a volunteer or participant.  Either way, bring a friend!  </a:t>
            </a:r>
            <a:endParaRPr lang="en-US" sz="13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5C564F-5E19-FF63-0AD5-25313C2547EB}"/>
              </a:ext>
            </a:extLst>
          </p:cNvPr>
          <p:cNvSpPr/>
          <p:nvPr/>
        </p:nvSpPr>
        <p:spPr>
          <a:xfrm>
            <a:off x="3575578" y="5534519"/>
            <a:ext cx="2024750" cy="7825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B00719-4243-3F92-1D4C-CC17897EAFC4}"/>
              </a:ext>
            </a:extLst>
          </p:cNvPr>
          <p:cNvSpPr txBox="1"/>
          <p:nvPr/>
        </p:nvSpPr>
        <p:spPr>
          <a:xfrm>
            <a:off x="3538397" y="5559919"/>
            <a:ext cx="206193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ea typeface="Aptos" panose="020B0004020202020204" pitchFamily="34" charset="0"/>
              </a:rPr>
              <a:t>Celebrating our 2-Year Anniversary of Red Cross Blood Drives at ILC!</a:t>
            </a:r>
            <a:endParaRPr lang="en-US" sz="13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23E1F3-79BB-0897-A020-051767CBBD2F}"/>
              </a:ext>
            </a:extLst>
          </p:cNvPr>
          <p:cNvSpPr/>
          <p:nvPr/>
        </p:nvSpPr>
        <p:spPr>
          <a:xfrm>
            <a:off x="6171055" y="5555498"/>
            <a:ext cx="2090050" cy="7825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+mj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615216-082C-8A8E-14E5-F72881DEB9E9}"/>
              </a:ext>
            </a:extLst>
          </p:cNvPr>
          <p:cNvSpPr txBox="1"/>
          <p:nvPr/>
        </p:nvSpPr>
        <p:spPr>
          <a:xfrm>
            <a:off x="6115684" y="5598910"/>
            <a:ext cx="2200792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</a:rPr>
              <a:t>ILC Kids Small Group Leaders</a:t>
            </a:r>
          </a:p>
          <a:p>
            <a:pPr algn="ctr"/>
            <a:r>
              <a:rPr lang="en-US" sz="1300" b="1" dirty="0">
                <a:solidFill>
                  <a:srgbClr val="000000"/>
                </a:solidFill>
              </a:rPr>
              <a:t>Sundays 9 AM, </a:t>
            </a:r>
          </a:p>
          <a:p>
            <a:pPr algn="ctr"/>
            <a:r>
              <a:rPr lang="en-US" sz="1300" b="1" dirty="0">
                <a:solidFill>
                  <a:srgbClr val="000000"/>
                </a:solidFill>
              </a:rPr>
              <a:t>Wednesdays 6 PM</a:t>
            </a:r>
            <a:endParaRPr lang="en-US" sz="1300" b="1" dirty="0">
              <a:solidFill>
                <a:srgbClr val="1452D9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8AD0BB2-5081-F9FC-A2CD-1A1FEF06A87B}"/>
              </a:ext>
            </a:extLst>
          </p:cNvPr>
          <p:cNvSpPr/>
          <p:nvPr/>
        </p:nvSpPr>
        <p:spPr>
          <a:xfrm>
            <a:off x="3348442" y="2210837"/>
            <a:ext cx="5180945" cy="901956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+mj-lt"/>
              </a:rPr>
              <a:t>A</a:t>
            </a:r>
          </a:p>
        </p:txBody>
      </p:sp>
      <p:pic>
        <p:nvPicPr>
          <p:cNvPr id="42" name="Picture 41" descr="Stack of chocolate chip cookies">
            <a:extLst>
              <a:ext uri="{FF2B5EF4-FFF2-40B4-BE49-F238E27FC236}">
                <a16:creationId xmlns:a16="http://schemas.microsoft.com/office/drawing/2014/main" id="{82594278-C5A5-EC76-11A0-E2DDC22B2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4223" y="2257610"/>
            <a:ext cx="605224" cy="80840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40CC2FD-5C90-4DD6-BEC9-D1574238AD8B}"/>
              </a:ext>
            </a:extLst>
          </p:cNvPr>
          <p:cNvSpPr txBox="1"/>
          <p:nvPr/>
        </p:nvSpPr>
        <p:spPr>
          <a:xfrm>
            <a:off x="3313121" y="2220240"/>
            <a:ext cx="35457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>
                <a:solidFill>
                  <a:srgbClr val="000000"/>
                </a:solidFill>
                <a:ea typeface="Aptos" panose="020B0004020202020204" pitchFamily="34" charset="0"/>
              </a:rPr>
              <a:t>Looking for ways to get started?  Serving after-worship refreshments is a great option. Sign-up under “Serve in Hospitality” (access through the Serve link at top of the Home Page).</a:t>
            </a:r>
            <a:endParaRPr lang="en-US" sz="13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A24E77-A335-2109-7EAC-054A518B1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6985" y="3869397"/>
            <a:ext cx="2274670" cy="157001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1F8A43-E5EE-93B3-5BF3-7A467BC2F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397" y="3861144"/>
            <a:ext cx="1574032" cy="15782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152C87-66BB-ADF1-0582-578D35B8A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495" y="2232569"/>
            <a:ext cx="2545305" cy="8847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1" name="Picture 30" descr="Stack of chocolate chip cookies">
            <a:extLst>
              <a:ext uri="{FF2B5EF4-FFF2-40B4-BE49-F238E27FC236}">
                <a16:creationId xmlns:a16="http://schemas.microsoft.com/office/drawing/2014/main" id="{51846B91-DD47-C177-7845-1A6A1EC5C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532" y="2264600"/>
            <a:ext cx="605224" cy="808408"/>
          </a:xfrm>
          <a:prstGeom prst="rect">
            <a:avLst/>
          </a:prstGeom>
        </p:spPr>
      </p:pic>
      <p:pic>
        <p:nvPicPr>
          <p:cNvPr id="35" name="Picture 34" descr="Stack of chocolate chip cookies">
            <a:extLst>
              <a:ext uri="{FF2B5EF4-FFF2-40B4-BE49-F238E27FC236}">
                <a16:creationId xmlns:a16="http://schemas.microsoft.com/office/drawing/2014/main" id="{400C897A-C32B-5A08-F0AA-50435D0E7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0131" y="2264600"/>
            <a:ext cx="605224" cy="8084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01E76A-2964-2C63-7156-EFCCAC14F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1055" y="3869397"/>
            <a:ext cx="2118188" cy="1616404"/>
          </a:xfrm>
          <a:prstGeom prst="rect">
            <a:avLst/>
          </a:prstGeom>
          <a:ln w="19050">
            <a:solidFill>
              <a:srgbClr val="ED7D31"/>
            </a:solidFill>
          </a:ln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9ACB377-8081-FC85-BBA2-B5FF48E3F6D9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36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E05E498-2C78-16CB-BFDA-A5033ABEC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805" y="224449"/>
            <a:ext cx="1865376" cy="190293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FAD668-1547-F2CA-A7A2-FF958651761D}"/>
              </a:ext>
            </a:extLst>
          </p:cNvPr>
          <p:cNvCxnSpPr>
            <a:cxnSpLocks/>
          </p:cNvCxnSpPr>
          <p:nvPr/>
        </p:nvCxnSpPr>
        <p:spPr>
          <a:xfrm>
            <a:off x="1408924" y="868403"/>
            <a:ext cx="37322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32510C-0327-1610-83D5-C9A1AD68AD18}"/>
              </a:ext>
            </a:extLst>
          </p:cNvPr>
          <p:cNvSpPr txBox="1"/>
          <p:nvPr/>
        </p:nvSpPr>
        <p:spPr>
          <a:xfrm>
            <a:off x="1816316" y="399540"/>
            <a:ext cx="2864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Facilities Updates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B67199-991A-2017-BEAB-70F5CAA5FEEF}"/>
              </a:ext>
            </a:extLst>
          </p:cNvPr>
          <p:cNvSpPr txBox="1"/>
          <p:nvPr/>
        </p:nvSpPr>
        <p:spPr>
          <a:xfrm>
            <a:off x="749836" y="1299517"/>
            <a:ext cx="6043571" cy="1061829"/>
          </a:xfrm>
          <a:prstGeom prst="rect">
            <a:avLst/>
          </a:prstGeom>
          <a:noFill/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pPr lvl="1" indent="-365760">
              <a:tabLst>
                <a:tab pos="171450" algn="l"/>
              </a:tabLst>
            </a:pPr>
            <a:r>
              <a:rPr lang="en-US" b="1" i="1" dirty="0">
                <a:solidFill>
                  <a:srgbClr val="006353"/>
                </a:solidFill>
                <a:ea typeface="Times New Roman" panose="02020603050405020304" pitchFamily="18" charset="0"/>
              </a:rPr>
              <a:t>Responsible Stewardship:  Goals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Build a culture of generosity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Ensure our organization, facilities and systems are aligned in support of our strategic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B8FFEC-3436-25A9-32F9-31768F138F23}"/>
              </a:ext>
            </a:extLst>
          </p:cNvPr>
          <p:cNvSpPr txBox="1"/>
          <p:nvPr/>
        </p:nvSpPr>
        <p:spPr>
          <a:xfrm>
            <a:off x="749836" y="2488142"/>
            <a:ext cx="7629233" cy="3508653"/>
          </a:xfrm>
          <a:prstGeom prst="rect">
            <a:avLst/>
          </a:prstGeom>
          <a:noFill/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r>
              <a:rPr lang="en-US" b="1" dirty="0"/>
              <a:t>2025:  Let’s celebrate our progress!</a:t>
            </a:r>
          </a:p>
          <a:p>
            <a:endParaRPr lang="en-US" sz="12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Phase I Roof Replacement is nearing completion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Solar Installation construction getting underway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HVAC Controller upgraded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HVAC Units hardware procurement under review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b="1" dirty="0"/>
          </a:p>
          <a:p>
            <a:r>
              <a:rPr lang="en-US" b="1" dirty="0"/>
              <a:t>Looking Ahead to 2026:</a:t>
            </a:r>
          </a:p>
          <a:p>
            <a:endParaRPr lang="en-US" sz="12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HVAC rooftop units upgrade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Tax Rebate for Solar Installation ($110K)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Sanctuary Updates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Organ Repair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1" dirty="0"/>
              <a:t>Additional parking lot improvements</a:t>
            </a:r>
            <a:endParaRPr lang="en-US" sz="1600" dirty="0"/>
          </a:p>
        </p:txBody>
      </p:sp>
      <p:pic>
        <p:nvPicPr>
          <p:cNvPr id="29" name="Graphic 28" descr="Bullseye with solid fill">
            <a:extLst>
              <a:ext uri="{FF2B5EF4-FFF2-40B4-BE49-F238E27FC236}">
                <a16:creationId xmlns:a16="http://schemas.microsoft.com/office/drawing/2014/main" id="{4F4F1811-835C-1D1B-83AC-BA58F143C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8495" y="2792459"/>
            <a:ext cx="1284220" cy="1284220"/>
          </a:xfrm>
          <a:prstGeom prst="rect">
            <a:avLst/>
          </a:prstGeom>
        </p:spPr>
      </p:pic>
      <p:pic>
        <p:nvPicPr>
          <p:cNvPr id="31" name="Graphic 30" descr="Checklist with solid fill">
            <a:extLst>
              <a:ext uri="{FF2B5EF4-FFF2-40B4-BE49-F238E27FC236}">
                <a16:creationId xmlns:a16="http://schemas.microsoft.com/office/drawing/2014/main" id="{62435747-AC95-DF1A-648F-D4135E352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8495" y="4570346"/>
            <a:ext cx="1284220" cy="128422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1932C021-B557-3B3C-24EE-B8051371A3E3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35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5AC10-0B64-6FC5-5C9A-B508B5D5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51078EF-EFA0-D23E-1A03-3F7C88BFE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221" y="348049"/>
            <a:ext cx="1865376" cy="190293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F9EAF2-F0A3-853A-1605-D53F76827DD8}"/>
              </a:ext>
            </a:extLst>
          </p:cNvPr>
          <p:cNvCxnSpPr>
            <a:cxnSpLocks/>
          </p:cNvCxnSpPr>
          <p:nvPr/>
        </p:nvCxnSpPr>
        <p:spPr>
          <a:xfrm>
            <a:off x="1408924" y="868403"/>
            <a:ext cx="37322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C2E3176-04C8-EB21-9166-DD5FFEA3166D}"/>
              </a:ext>
            </a:extLst>
          </p:cNvPr>
          <p:cNvSpPr txBox="1"/>
          <p:nvPr/>
        </p:nvSpPr>
        <p:spPr>
          <a:xfrm>
            <a:off x="1816316" y="399540"/>
            <a:ext cx="2864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Facilities Updates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145C7F-E174-8D7B-7EE3-A0508E9D45E5}"/>
              </a:ext>
            </a:extLst>
          </p:cNvPr>
          <p:cNvSpPr txBox="1"/>
          <p:nvPr/>
        </p:nvSpPr>
        <p:spPr>
          <a:xfrm>
            <a:off x="749836" y="1299517"/>
            <a:ext cx="6043571" cy="1061829"/>
          </a:xfrm>
          <a:prstGeom prst="rect">
            <a:avLst/>
          </a:prstGeom>
          <a:noFill/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pPr marL="457200" marR="0" lvl="1" indent="-36576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50" algn="l"/>
              </a:tabLst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Responsible Stewardship:  Goals</a:t>
            </a:r>
          </a:p>
          <a:p>
            <a:pPr marL="37719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Build a culture of generosity</a:t>
            </a:r>
          </a:p>
          <a:p>
            <a:pPr marL="37719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Ensure our organization, facilities and systems are aligned in support of our strategic plan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D7505B-19A5-F266-53E1-04EEA5FDB9D1}"/>
              </a:ext>
            </a:extLst>
          </p:cNvPr>
          <p:cNvSpPr/>
          <p:nvPr/>
        </p:nvSpPr>
        <p:spPr>
          <a:xfrm>
            <a:off x="833881" y="3484029"/>
            <a:ext cx="464820" cy="25022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56D977-D5F7-D2AB-CC53-08CCE6C9224A}"/>
              </a:ext>
            </a:extLst>
          </p:cNvPr>
          <p:cNvSpPr/>
          <p:nvPr/>
        </p:nvSpPr>
        <p:spPr>
          <a:xfrm>
            <a:off x="990091" y="3819650"/>
            <a:ext cx="152400" cy="213750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D91A14-9E8D-BE43-3E97-7D5DC2DE0566}"/>
              </a:ext>
            </a:extLst>
          </p:cNvPr>
          <p:cNvSpPr/>
          <p:nvPr/>
        </p:nvSpPr>
        <p:spPr>
          <a:xfrm>
            <a:off x="990091" y="4384532"/>
            <a:ext cx="152400" cy="131826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B76210-0884-16D3-771D-73BEEC503944}"/>
              </a:ext>
            </a:extLst>
          </p:cNvPr>
          <p:cNvSpPr/>
          <p:nvPr/>
        </p:nvSpPr>
        <p:spPr>
          <a:xfrm>
            <a:off x="749836" y="5483719"/>
            <a:ext cx="632687" cy="62718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CC881B-93C9-25F1-D566-33D25CC299B8}"/>
              </a:ext>
            </a:extLst>
          </p:cNvPr>
          <p:cNvSpPr/>
          <p:nvPr/>
        </p:nvSpPr>
        <p:spPr>
          <a:xfrm>
            <a:off x="833881" y="3988911"/>
            <a:ext cx="464820" cy="50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DE35C4-C4D3-235D-AFD2-01C497123D52}"/>
              </a:ext>
            </a:extLst>
          </p:cNvPr>
          <p:cNvSpPr/>
          <p:nvPr/>
        </p:nvSpPr>
        <p:spPr>
          <a:xfrm>
            <a:off x="833881" y="4344349"/>
            <a:ext cx="464820" cy="5027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44344B-BBE3-7344-C1E9-9A6E27136959}"/>
              </a:ext>
            </a:extLst>
          </p:cNvPr>
          <p:cNvSpPr txBox="1"/>
          <p:nvPr/>
        </p:nvSpPr>
        <p:spPr>
          <a:xfrm>
            <a:off x="1538733" y="3835022"/>
            <a:ext cx="704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100%  	Total Needed for all Projects/Ministry Expansion:  	$2,830,000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8F0875-0D4B-8528-E6AA-D92B66133961}"/>
              </a:ext>
            </a:extLst>
          </p:cNvPr>
          <p:cNvSpPr txBox="1"/>
          <p:nvPr/>
        </p:nvSpPr>
        <p:spPr>
          <a:xfrm>
            <a:off x="1548525" y="4230643"/>
            <a:ext cx="7029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84%		Total Funds Received (as of mid-July):			$2,389,709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40397C-B700-3B81-5324-BA3C3D71554E}"/>
              </a:ext>
            </a:extLst>
          </p:cNvPr>
          <p:cNvSpPr txBox="1"/>
          <p:nvPr/>
        </p:nvSpPr>
        <p:spPr>
          <a:xfrm>
            <a:off x="1538733" y="5069678"/>
            <a:ext cx="7623875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u="sng" dirty="0"/>
              <a:t>BFOF project spend projections by year:</a:t>
            </a:r>
          </a:p>
          <a:p>
            <a:pPr lvl="1"/>
            <a:endParaRPr lang="en-US" sz="1300" b="1" dirty="0"/>
          </a:p>
          <a:p>
            <a:r>
              <a:rPr lang="en-US" sz="1300" b="1" dirty="0"/>
              <a:t>Spent in 2024:			$   187,000   Windows, Solar Supplies, Ministry Partners</a:t>
            </a:r>
          </a:p>
          <a:p>
            <a:r>
              <a:rPr lang="en-US" sz="1300" b="1" dirty="0"/>
              <a:t>Projected Spend for 2025:		$2,223,000   Roof &amp; HVAC Phase I, Solar, Ministry Partners/Staffing</a:t>
            </a:r>
          </a:p>
          <a:p>
            <a:r>
              <a:rPr lang="en-US" sz="1300" b="1" dirty="0"/>
              <a:t>Projected Spend for 2026:		$   420,000   </a:t>
            </a:r>
            <a:r>
              <a:rPr lang="en-US" sz="1300" b="1" dirty="0">
                <a:solidFill>
                  <a:prstClr val="black"/>
                </a:solidFill>
                <a:latin typeface="Calibri" panose="020F0502020204030204"/>
              </a:rPr>
              <a:t>Parking</a:t>
            </a:r>
            <a:r>
              <a:rPr lang="en-US" sz="1300" b="1" dirty="0">
                <a:solidFill>
                  <a:prstClr val="black"/>
                </a:solidFill>
              </a:rPr>
              <a:t>, Sanctuary/Organ Repair, Ministry </a:t>
            </a:r>
            <a:r>
              <a:rPr lang="en-US" sz="1300" b="1" dirty="0">
                <a:solidFill>
                  <a:prstClr val="black"/>
                </a:solidFill>
                <a:latin typeface="Calibri" panose="020F0502020204030204"/>
              </a:rPr>
              <a:t>Partners/Staffing </a:t>
            </a:r>
            <a:r>
              <a:rPr lang="en-US" sz="1300" b="1" dirty="0"/>
              <a:t>	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802F90-8F42-B1A5-8B37-791627976C6A}"/>
              </a:ext>
            </a:extLst>
          </p:cNvPr>
          <p:cNvSpPr txBox="1"/>
          <p:nvPr/>
        </p:nvSpPr>
        <p:spPr>
          <a:xfrm>
            <a:off x="1548525" y="4607457"/>
            <a:ext cx="70492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		Still Needed for 2025-2026 Projects:				$   440,291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73B639-B01C-8537-47DF-4F399A20BDEC}"/>
              </a:ext>
            </a:extLst>
          </p:cNvPr>
          <p:cNvSpPr/>
          <p:nvPr/>
        </p:nvSpPr>
        <p:spPr>
          <a:xfrm>
            <a:off x="749836" y="2628900"/>
            <a:ext cx="7936964" cy="587575"/>
          </a:xfrm>
          <a:prstGeom prst="rect">
            <a:avLst/>
          </a:prstGeom>
          <a:solidFill>
            <a:srgbClr val="008C4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Building for Our Future Financial Updates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8A49EC2C-BD94-713C-796D-04093D515BA2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258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780D5-4ED4-5F36-4039-90C4A4371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471CDB9-18BA-A579-B4BA-CDCE3917C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805" y="224449"/>
            <a:ext cx="1865376" cy="190293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D18040B-B6C2-FA56-E49C-18361683BEC8}"/>
              </a:ext>
            </a:extLst>
          </p:cNvPr>
          <p:cNvCxnSpPr>
            <a:cxnSpLocks/>
          </p:cNvCxnSpPr>
          <p:nvPr/>
        </p:nvCxnSpPr>
        <p:spPr>
          <a:xfrm>
            <a:off x="1408924" y="868403"/>
            <a:ext cx="37322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AA6FD8A-4710-155A-6EC5-296F4641434C}"/>
              </a:ext>
            </a:extLst>
          </p:cNvPr>
          <p:cNvSpPr txBox="1"/>
          <p:nvPr/>
        </p:nvSpPr>
        <p:spPr>
          <a:xfrm>
            <a:off x="1816316" y="399540"/>
            <a:ext cx="2864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Technology Updates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958682-5B22-5679-6EFA-1E17107DE706}"/>
              </a:ext>
            </a:extLst>
          </p:cNvPr>
          <p:cNvSpPr txBox="1"/>
          <p:nvPr/>
        </p:nvSpPr>
        <p:spPr>
          <a:xfrm>
            <a:off x="561155" y="1291867"/>
            <a:ext cx="6305637" cy="1031051"/>
          </a:xfrm>
          <a:prstGeom prst="rect">
            <a:avLst/>
          </a:prstGeom>
          <a:noFill/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pPr lvl="1" indent="-365760">
              <a:tabLst>
                <a:tab pos="171450" algn="l"/>
              </a:tabLst>
            </a:pPr>
            <a:r>
              <a:rPr lang="en-US" sz="1600" b="1" i="1" dirty="0">
                <a:solidFill>
                  <a:srgbClr val="006353"/>
                </a:solidFill>
                <a:ea typeface="Times New Roman" panose="02020603050405020304" pitchFamily="18" charset="0"/>
              </a:rPr>
              <a:t>Responsible Stewardship:  Goals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Build a culture of generosity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Ensure our organization, facilities and systems are aligned in support of our strategic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AFC0A5-A733-5BC7-0F96-56181A947815}"/>
              </a:ext>
            </a:extLst>
          </p:cNvPr>
          <p:cNvSpPr txBox="1"/>
          <p:nvPr/>
        </p:nvSpPr>
        <p:spPr>
          <a:xfrm>
            <a:off x="560298" y="2555512"/>
            <a:ext cx="8168344" cy="3816429"/>
          </a:xfrm>
          <a:prstGeom prst="rect">
            <a:avLst/>
          </a:prstGeom>
          <a:noFill/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rgbClr val="006353"/>
                </a:solidFill>
                <a:latin typeface="Calibri" panose="020F0502020204030204"/>
              </a:rPr>
              <a:t>Exciting Technology Updates are underway!</a:t>
            </a: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b="1" i="1" dirty="0">
              <a:solidFill>
                <a:srgbClr val="006353"/>
              </a:solidFill>
              <a:latin typeface="Calibri" panose="020F0502020204030204"/>
            </a:endParaRPr>
          </a:p>
          <a:p>
            <a:pPr>
              <a:defRPr/>
            </a:pPr>
            <a:endParaRPr lang="en-US" sz="1200" b="1" i="1" dirty="0">
              <a:solidFill>
                <a:prstClr val="black"/>
              </a:solidFill>
              <a:latin typeface="Calibri" panose="020F0502020204030204"/>
            </a:endParaRPr>
          </a:p>
          <a:p>
            <a:pPr>
              <a:defRPr/>
            </a:pPr>
            <a:endParaRPr lang="en-US" sz="1200" b="1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9E1718-8999-5C64-34E8-4C2956D3D5CA}"/>
              </a:ext>
            </a:extLst>
          </p:cNvPr>
          <p:cNvSpPr txBox="1"/>
          <p:nvPr/>
        </p:nvSpPr>
        <p:spPr>
          <a:xfrm>
            <a:off x="712858" y="2975795"/>
            <a:ext cx="358958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3"/>
            <a:endParaRPr lang="en-US" sz="800" b="1" i="1" dirty="0">
              <a:solidFill>
                <a:srgbClr val="006353"/>
              </a:solidFill>
            </a:endParaRPr>
          </a:p>
          <a:p>
            <a:pPr lvl="3"/>
            <a:endParaRPr lang="en-US" sz="800" b="1" i="1" dirty="0">
              <a:solidFill>
                <a:srgbClr val="006353"/>
              </a:solidFill>
            </a:endParaRPr>
          </a:p>
          <a:p>
            <a:pPr lvl="3"/>
            <a:endParaRPr lang="en-US" sz="800" b="1" i="1" dirty="0">
              <a:solidFill>
                <a:srgbClr val="006353"/>
              </a:solidFill>
            </a:endParaRPr>
          </a:p>
          <a:p>
            <a:pPr lvl="3"/>
            <a:r>
              <a:rPr lang="en-US" sz="1600" b="1" i="1" dirty="0">
                <a:solidFill>
                  <a:srgbClr val="006353"/>
                </a:solidFill>
              </a:rPr>
              <a:t>Heather Hoecke</a:t>
            </a:r>
          </a:p>
          <a:p>
            <a:pPr lvl="3"/>
            <a:r>
              <a:rPr lang="en-US" sz="1600" b="1" i="1" dirty="0">
                <a:solidFill>
                  <a:srgbClr val="006353"/>
                </a:solidFill>
              </a:rPr>
              <a:t>Director of Operations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22409-C370-10A6-9FE6-546B2448FD64}"/>
              </a:ext>
            </a:extLst>
          </p:cNvPr>
          <p:cNvSpPr txBox="1"/>
          <p:nvPr/>
        </p:nvSpPr>
        <p:spPr>
          <a:xfrm>
            <a:off x="4475034" y="2971276"/>
            <a:ext cx="392216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3">
              <a:defRPr/>
            </a:pPr>
            <a:endParaRPr lang="en-US" sz="800" b="1" i="1" dirty="0">
              <a:solidFill>
                <a:srgbClr val="006353"/>
              </a:solidFill>
            </a:endParaRPr>
          </a:p>
          <a:p>
            <a:pPr lvl="3">
              <a:defRPr/>
            </a:pPr>
            <a:endParaRPr lang="en-US" sz="800" b="1" i="1" dirty="0">
              <a:solidFill>
                <a:srgbClr val="006353"/>
              </a:solidFill>
            </a:endParaRPr>
          </a:p>
          <a:p>
            <a:pPr lvl="3">
              <a:defRPr/>
            </a:pPr>
            <a:endParaRPr lang="en-US" sz="800" b="1" i="1" dirty="0">
              <a:solidFill>
                <a:srgbClr val="006353"/>
              </a:solidFill>
            </a:endParaRPr>
          </a:p>
          <a:p>
            <a:pPr lvl="3">
              <a:defRPr/>
            </a:pPr>
            <a:r>
              <a:rPr lang="en-US" sz="1600" b="1" i="1" dirty="0">
                <a:solidFill>
                  <a:srgbClr val="006353"/>
                </a:solidFill>
              </a:rPr>
              <a:t>Marina Nyberg</a:t>
            </a:r>
          </a:p>
          <a:p>
            <a:pPr lvl="3">
              <a:defRPr/>
            </a:pPr>
            <a:r>
              <a:rPr lang="en-US" sz="1600" b="1" i="1" dirty="0">
                <a:solidFill>
                  <a:srgbClr val="006353"/>
                </a:solidFill>
              </a:rPr>
              <a:t>Director of Communications</a:t>
            </a:r>
          </a:p>
          <a:p>
            <a:pPr lvl="3">
              <a:defRPr/>
            </a:pPr>
            <a:endParaRPr lang="en-US" sz="1600" b="1" i="1" dirty="0">
              <a:solidFill>
                <a:srgbClr val="00635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29077D-4573-3649-E222-F31A8D22C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448" y="3038398"/>
            <a:ext cx="1127434" cy="11079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CDC732-7B3A-530A-113C-3339D9A68B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57" y="3038398"/>
            <a:ext cx="1093606" cy="11079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B2C1DC-B192-13D8-AB34-5FB37B9FA964}"/>
              </a:ext>
            </a:extLst>
          </p:cNvPr>
          <p:cNvSpPr txBox="1"/>
          <p:nvPr/>
        </p:nvSpPr>
        <p:spPr>
          <a:xfrm>
            <a:off x="712858" y="4238261"/>
            <a:ext cx="36679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" lvl="1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ILC Payroll transitioned to Gusto electronic payroll system</a:t>
            </a:r>
          </a:p>
          <a:p>
            <a:pPr marL="377190" lvl="1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Optimizing ACH/e-Payments to reduce manual paper-based transactions</a:t>
            </a:r>
          </a:p>
          <a:p>
            <a:pPr marL="377190" lvl="1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Exploring options for comprehensive and intercompatible financial and donation management systems</a:t>
            </a:r>
            <a:endParaRPr lang="en-US" b="1" i="1" dirty="0">
              <a:solidFill>
                <a:srgbClr val="00635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4523E3-3964-F7B8-73AC-F6AB9A3DE3D5}"/>
              </a:ext>
            </a:extLst>
          </p:cNvPr>
          <p:cNvSpPr txBox="1"/>
          <p:nvPr/>
        </p:nvSpPr>
        <p:spPr>
          <a:xfrm>
            <a:off x="4475034" y="4238261"/>
            <a:ext cx="424836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7190" lvl="1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Curates weekly content for Digital Displays</a:t>
            </a:r>
          </a:p>
          <a:p>
            <a:pPr marL="377190" lvl="1" indent="-285750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Synthesizing social media channels with focus on diverse and engaging content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Partnering with new web developer (Worship Times) to replace current ILC website.  Goals for new site include:   </a:t>
            </a:r>
          </a:p>
          <a:p>
            <a:pPr marL="834390" lvl="2" indent="-285750">
              <a:buFont typeface="Wingdings" panose="05000000000000000000" pitchFamily="2" charset="2"/>
              <a:buChar char="ü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More user-friendly </a:t>
            </a:r>
          </a:p>
          <a:p>
            <a:pPr marL="834390" lvl="2" indent="-285750">
              <a:buFont typeface="Wingdings" panose="05000000000000000000" pitchFamily="2" charset="2"/>
              <a:buChar char="ü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</a:rPr>
              <a:t>Easier &amp; more cost effective to update 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5AF8324-9AF5-CEDC-2EB9-5556058D0B7E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770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A7F831-F170-2902-0C1B-A69524DAD7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984311"/>
              </p:ext>
            </p:extLst>
          </p:nvPr>
        </p:nvGraphicFramePr>
        <p:xfrm>
          <a:off x="457632" y="2237522"/>
          <a:ext cx="8228736" cy="4243558"/>
        </p:xfrm>
        <a:graphic>
          <a:graphicData uri="http://schemas.openxmlformats.org/drawingml/2006/table">
            <a:tbl>
              <a:tblPr/>
              <a:tblGrid>
                <a:gridCol w="118524">
                  <a:extLst>
                    <a:ext uri="{9D8B030D-6E8A-4147-A177-3AD203B41FA5}">
                      <a16:colId xmlns:a16="http://schemas.microsoft.com/office/drawing/2014/main" val="1222241560"/>
                    </a:ext>
                  </a:extLst>
                </a:gridCol>
                <a:gridCol w="2008426">
                  <a:extLst>
                    <a:ext uri="{9D8B030D-6E8A-4147-A177-3AD203B41FA5}">
                      <a16:colId xmlns:a16="http://schemas.microsoft.com/office/drawing/2014/main" val="1176305223"/>
                    </a:ext>
                  </a:extLst>
                </a:gridCol>
                <a:gridCol w="1119673">
                  <a:extLst>
                    <a:ext uri="{9D8B030D-6E8A-4147-A177-3AD203B41FA5}">
                      <a16:colId xmlns:a16="http://schemas.microsoft.com/office/drawing/2014/main" val="1041765492"/>
                    </a:ext>
                  </a:extLst>
                </a:gridCol>
                <a:gridCol w="1119673">
                  <a:extLst>
                    <a:ext uri="{9D8B030D-6E8A-4147-A177-3AD203B41FA5}">
                      <a16:colId xmlns:a16="http://schemas.microsoft.com/office/drawing/2014/main" val="1309819392"/>
                    </a:ext>
                  </a:extLst>
                </a:gridCol>
                <a:gridCol w="1119673">
                  <a:extLst>
                    <a:ext uri="{9D8B030D-6E8A-4147-A177-3AD203B41FA5}">
                      <a16:colId xmlns:a16="http://schemas.microsoft.com/office/drawing/2014/main" val="2706160900"/>
                    </a:ext>
                  </a:extLst>
                </a:gridCol>
                <a:gridCol w="2742767">
                  <a:extLst>
                    <a:ext uri="{9D8B030D-6E8A-4147-A177-3AD203B41FA5}">
                      <a16:colId xmlns:a16="http://schemas.microsoft.com/office/drawing/2014/main" val="317972214"/>
                    </a:ext>
                  </a:extLst>
                </a:gridCol>
              </a:tblGrid>
              <a:tr h="474222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>
                          <a:solidFill>
                            <a:srgbClr val="008C45"/>
                          </a:solidFill>
                          <a:effectLst/>
                          <a:latin typeface="+mn-lt"/>
                        </a:rPr>
                        <a:t>June 2025 Reporting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2025 Actuals  Year-to-Date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2025 Budget 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Year-to-Date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Variance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Commentary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674058"/>
                  </a:ext>
                </a:extLst>
              </a:tr>
              <a:tr h="318535"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Revenues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1,237,368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1,310,908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(73,540)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Giving ($58.3K); Mortgage ($11.9K)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1282773"/>
                  </a:ext>
                </a:extLst>
              </a:tr>
              <a:tr h="290711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Expenses: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705123"/>
                  </a:ext>
                </a:extLst>
              </a:tr>
              <a:tr h="3269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Compensation &amp; Benefits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832,025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798,546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(33,479)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April payroll cadence change (semi-monthly to bi-weekly)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71088"/>
                  </a:ext>
                </a:extLst>
              </a:tr>
              <a:tr h="3269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Ministry Partners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67,617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68,700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1,083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ILC Preschool funding (timing)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3807001"/>
                  </a:ext>
                </a:extLst>
              </a:tr>
              <a:tr h="3269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Ministry Expenses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98,790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94,499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(4,291)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Audio/Visual equipment updates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051939"/>
                  </a:ext>
                </a:extLst>
              </a:tr>
              <a:tr h="3269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Admin (Insurance, IT, Supplies)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160,910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165,337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4,427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Various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5165297"/>
                  </a:ext>
                </a:extLst>
              </a:tr>
              <a:tr h="3269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Facility (Utilities, Grass/Snow)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65,382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83,640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18,258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HVAC/Building Maintenance (timing, invoices anticipated in July)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40493"/>
                  </a:ext>
                </a:extLst>
              </a:tr>
              <a:tr h="3269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Mortgage/Deferred Maint.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149,050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149,050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984880"/>
                  </a:ext>
                </a:extLst>
              </a:tr>
              <a:tr h="326919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 Operating Expenses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1,373,773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1,359,771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(14,002)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096825"/>
                  </a:ext>
                </a:extLst>
              </a:tr>
              <a:tr h="440884">
                <a:tc>
                  <a:txBody>
                    <a:bodyPr/>
                    <a:lstStyle/>
                    <a:p>
                      <a:pPr algn="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 TOTAL 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(136,405)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(48,863)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(59,538)</a:t>
                      </a:r>
                    </a:p>
                  </a:txBody>
                  <a:tcPr marL="45720" marR="4572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Thank you for your continued support of BFOF and our Operating Budget!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79032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8360B15-7042-CAF5-9A9C-868F269F4248}"/>
              </a:ext>
            </a:extLst>
          </p:cNvPr>
          <p:cNvSpPr txBox="1"/>
          <p:nvPr/>
        </p:nvSpPr>
        <p:spPr>
          <a:xfrm>
            <a:off x="457630" y="1154860"/>
            <a:ext cx="84904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Giving typically experiences seasonal dips in the summer months.  We appreciate the generous support for both the Building for Our Future and Operating Budgets. 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Flex-Able and Internal Financial reviews will be completed this year.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24E5C1-50D4-291F-8A45-8BEC2620EF46}"/>
              </a:ext>
            </a:extLst>
          </p:cNvPr>
          <p:cNvCxnSpPr>
            <a:cxnSpLocks/>
          </p:cNvCxnSpPr>
          <p:nvPr/>
        </p:nvCxnSpPr>
        <p:spPr>
          <a:xfrm>
            <a:off x="1408924" y="868403"/>
            <a:ext cx="37322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6490C62-5B72-AE0C-BB01-4955EEAACDD3}"/>
              </a:ext>
            </a:extLst>
          </p:cNvPr>
          <p:cNvSpPr txBox="1"/>
          <p:nvPr/>
        </p:nvSpPr>
        <p:spPr>
          <a:xfrm>
            <a:off x="1648366" y="384487"/>
            <a:ext cx="307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Financial Updates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C37900B-DDB9-893C-5DD3-A7E45536E252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51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3267FD-3285-7FFA-76B7-B20D8145473F}"/>
              </a:ext>
            </a:extLst>
          </p:cNvPr>
          <p:cNvSpPr txBox="1"/>
          <p:nvPr/>
        </p:nvSpPr>
        <p:spPr>
          <a:xfrm>
            <a:off x="61546" y="3295022"/>
            <a:ext cx="9082454" cy="523220"/>
          </a:xfrm>
          <a:prstGeom prst="rect">
            <a:avLst/>
          </a:prstGeom>
          <a:solidFill>
            <a:srgbClr val="00635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Thanks for coming.  Next time, bring a friend. 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709E3-FBF3-5CD0-F653-7E34C4E9AD88}"/>
              </a:ext>
            </a:extLst>
          </p:cNvPr>
          <p:cNvSpPr txBox="1"/>
          <p:nvPr/>
        </p:nvSpPr>
        <p:spPr>
          <a:xfrm>
            <a:off x="1127120" y="4498252"/>
            <a:ext cx="6951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Next Congregation Update:  </a:t>
            </a:r>
          </a:p>
          <a:p>
            <a:pPr algn="ctr"/>
            <a:r>
              <a:rPr lang="en-US" dirty="0"/>
              <a:t>Sunday, November 2, 2025</a:t>
            </a:r>
          </a:p>
          <a:p>
            <a:pPr algn="ctr"/>
            <a:r>
              <a:rPr lang="en-US" dirty="0"/>
              <a:t>10:15 to 11:15 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D9359-D953-14E2-20D8-8A3110C7E354}"/>
              </a:ext>
            </a:extLst>
          </p:cNvPr>
          <p:cNvSpPr txBox="1"/>
          <p:nvPr/>
        </p:nvSpPr>
        <p:spPr>
          <a:xfrm>
            <a:off x="3401736" y="2153351"/>
            <a:ext cx="2097156" cy="461665"/>
          </a:xfrm>
          <a:prstGeom prst="rect">
            <a:avLst/>
          </a:prstGeom>
          <a:solidFill>
            <a:srgbClr val="00635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4028992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4F7023-C401-24D6-0720-B5E1AE45D3C2}"/>
              </a:ext>
            </a:extLst>
          </p:cNvPr>
          <p:cNvSpPr txBox="1"/>
          <p:nvPr/>
        </p:nvSpPr>
        <p:spPr>
          <a:xfrm>
            <a:off x="743990" y="2164903"/>
            <a:ext cx="7771361" cy="3539430"/>
          </a:xfrm>
          <a:prstGeom prst="rect">
            <a:avLst/>
          </a:prstGeom>
          <a:noFill/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n-US" dirty="0">
              <a:latin typeface="MinionPro"/>
            </a:endParaRPr>
          </a:p>
          <a:p>
            <a:pPr>
              <a:defRPr/>
            </a:pPr>
            <a:r>
              <a:rPr lang="en-US" sz="2000" dirty="0">
                <a:latin typeface="MinionPro"/>
              </a:rPr>
              <a:t>Welcome!  Thank you for joining us today.</a:t>
            </a:r>
          </a:p>
          <a:p>
            <a:pPr>
              <a:defRPr/>
            </a:pPr>
            <a:endParaRPr lang="en-US" dirty="0">
              <a:latin typeface="MinionPro"/>
            </a:endParaRPr>
          </a:p>
          <a:p>
            <a:r>
              <a:rPr lang="en-US" sz="2000" dirty="0">
                <a:solidFill>
                  <a:prstClr val="black"/>
                </a:solidFill>
                <a:latin typeface="MinionPro"/>
              </a:rPr>
              <a:t>Three-Year Plan (3YP) Updates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inionPro"/>
              </a:rPr>
              <a:t>A retrospective on the Journey so far and a Look Ahead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inionPro"/>
              </a:rPr>
              <a:t>Deepening Faith:  Preschool Strategy Team Progress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inionPro"/>
              </a:rPr>
              <a:t>Serving &amp; Transforming Community: Serving Ministry Updates</a:t>
            </a:r>
            <a:endParaRPr lang="en-US" dirty="0">
              <a:highlight>
                <a:srgbClr val="FFFF00"/>
              </a:highlight>
              <a:latin typeface="Minio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inionPro"/>
              </a:rPr>
              <a:t>Responsible Stewardship: Facility &amp; Technology Upgrades</a:t>
            </a:r>
          </a:p>
          <a:p>
            <a:pPr>
              <a:defRPr/>
            </a:pPr>
            <a:endParaRPr lang="en-US" dirty="0">
              <a:latin typeface="MinionPro"/>
            </a:endParaRPr>
          </a:p>
          <a:p>
            <a:pPr>
              <a:defRPr/>
            </a:pPr>
            <a:r>
              <a:rPr lang="en-US" sz="2000" dirty="0">
                <a:latin typeface="MinionPro"/>
              </a:rPr>
              <a:t>Financial Updates </a:t>
            </a:r>
            <a:r>
              <a:rPr lang="en-US" sz="2000" dirty="0">
                <a:solidFill>
                  <a:prstClr val="black"/>
                </a:solidFill>
                <a:highlight>
                  <a:srgbClr val="FFFF00"/>
                </a:highlight>
                <a:latin typeface="MinionPro"/>
              </a:rPr>
              <a:t> </a:t>
            </a:r>
          </a:p>
          <a:p>
            <a:pPr>
              <a:defRPr/>
            </a:pPr>
            <a:endParaRPr lang="en-US" dirty="0">
              <a:latin typeface="MinionPro"/>
            </a:endParaRPr>
          </a:p>
          <a:p>
            <a:pPr>
              <a:defRPr/>
            </a:pPr>
            <a:r>
              <a:rPr lang="en-US" sz="2000" dirty="0">
                <a:latin typeface="MinionPro"/>
              </a:rPr>
              <a:t>Q&amp;A, Closing &amp; 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C3300B-11BE-E17E-CE98-DB736E334D5D}"/>
              </a:ext>
            </a:extLst>
          </p:cNvPr>
          <p:cNvSpPr txBox="1"/>
          <p:nvPr/>
        </p:nvSpPr>
        <p:spPr>
          <a:xfrm>
            <a:off x="743990" y="1703238"/>
            <a:ext cx="7771361" cy="461665"/>
          </a:xfrm>
          <a:prstGeom prst="rect">
            <a:avLst/>
          </a:prstGeom>
          <a:solidFill>
            <a:srgbClr val="006353"/>
          </a:solidFill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Agenda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AE003270-DD9A-5B97-266C-1C8A6D575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356351"/>
            <a:ext cx="2057400" cy="365125"/>
          </a:xfrm>
        </p:spPr>
        <p:txBody>
          <a:bodyPr/>
          <a:lstStyle/>
          <a:p>
            <a:fld id="{F55B2715-79A5-8644-BD90-95787683D04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75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0E41DE-0E19-87B7-212B-3BBD48E19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926" y="1345769"/>
            <a:ext cx="7407408" cy="51188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EEF797-2F92-E260-8B0F-389B8D0F4B2A}"/>
              </a:ext>
            </a:extLst>
          </p:cNvPr>
          <p:cNvSpPr txBox="1"/>
          <p:nvPr/>
        </p:nvSpPr>
        <p:spPr>
          <a:xfrm>
            <a:off x="1281926" y="728950"/>
            <a:ext cx="7407408" cy="461665"/>
          </a:xfrm>
          <a:prstGeom prst="rect">
            <a:avLst/>
          </a:prstGeom>
          <a:solidFill>
            <a:srgbClr val="00635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Three-Year Plan (3YP) Updates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E0AB61-9D4E-7C81-6FE9-D5B635F90FC9}"/>
              </a:ext>
            </a:extLst>
          </p:cNvPr>
          <p:cNvGrpSpPr>
            <a:grpSpLocks noChangeAspect="1"/>
          </p:cNvGrpSpPr>
          <p:nvPr/>
        </p:nvGrpSpPr>
        <p:grpSpPr>
          <a:xfrm>
            <a:off x="7230590" y="5571244"/>
            <a:ext cx="1262967" cy="629955"/>
            <a:chOff x="3106455" y="2184225"/>
            <a:chExt cx="4403868" cy="215036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A9D49A-E788-4F78-3EF4-B55DC1CC6B20}"/>
                </a:ext>
              </a:extLst>
            </p:cNvPr>
            <p:cNvGrpSpPr/>
            <p:nvPr/>
          </p:nvGrpSpPr>
          <p:grpSpPr>
            <a:xfrm>
              <a:off x="3275556" y="2426918"/>
              <a:ext cx="4234767" cy="1907673"/>
              <a:chOff x="3275556" y="2426918"/>
              <a:chExt cx="4234767" cy="190767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054F00F-AB04-15A7-E50C-6860D937EF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81708" b="4036"/>
              <a:stretch/>
            </p:blipFill>
            <p:spPr>
              <a:xfrm>
                <a:off x="3275556" y="2426918"/>
                <a:ext cx="1421704" cy="144362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5A8D33B-5520-960C-DAD4-219CEB8A869B}"/>
                  </a:ext>
                </a:extLst>
              </p:cNvPr>
              <p:cNvSpPr txBox="1"/>
              <p:nvPr/>
            </p:nvSpPr>
            <p:spPr>
              <a:xfrm>
                <a:off x="4597051" y="2548566"/>
                <a:ext cx="2913272" cy="1786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800" dirty="0">
                    <a:solidFill>
                      <a:srgbClr val="00B180"/>
                    </a:solidFill>
                    <a:latin typeface="Stencil" pitchFamily="82" charset="77"/>
                  </a:rPr>
                  <a:t>3YP</a:t>
                </a:r>
                <a:endParaRPr lang="en-US" sz="5400" dirty="0">
                  <a:solidFill>
                    <a:srgbClr val="00B180"/>
                  </a:solidFill>
                  <a:latin typeface="Stencil" pitchFamily="82" charset="77"/>
                </a:endParaRPr>
              </a:p>
            </p:txBody>
          </p:sp>
        </p:grpSp>
        <p:sp>
          <p:nvSpPr>
            <p:cNvPr id="16" name="Round Diagonal Corner Rectangle 24">
              <a:extLst>
                <a:ext uri="{FF2B5EF4-FFF2-40B4-BE49-F238E27FC236}">
                  <a16:creationId xmlns:a16="http://schemas.microsoft.com/office/drawing/2014/main" id="{B404B67E-10AA-B158-485B-5E98C2B48EC9}"/>
                </a:ext>
              </a:extLst>
            </p:cNvPr>
            <p:cNvSpPr/>
            <p:nvPr/>
          </p:nvSpPr>
          <p:spPr>
            <a:xfrm>
              <a:off x="3106455" y="2184225"/>
              <a:ext cx="3507287" cy="1929008"/>
            </a:xfrm>
            <a:prstGeom prst="round2DiagRect">
              <a:avLst/>
            </a:prstGeom>
            <a:noFill/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0DC0FB6-B2EE-FE8B-CB66-925E867D0D62}"/>
              </a:ext>
            </a:extLst>
          </p:cNvPr>
          <p:cNvSpPr txBox="1">
            <a:spLocks/>
          </p:cNvSpPr>
          <p:nvPr/>
        </p:nvSpPr>
        <p:spPr>
          <a:xfrm>
            <a:off x="7086600" y="634833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565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39220-8EF9-108A-2451-52C3C8622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9EF5029-3383-CFDF-055F-A20BC868B4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0125573"/>
              </p:ext>
            </p:extLst>
          </p:nvPr>
        </p:nvGraphicFramePr>
        <p:xfrm>
          <a:off x="801936" y="2729902"/>
          <a:ext cx="8134923" cy="2600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3C119BA-0C8C-1FBC-4D0D-8CB65EB9E2AB}"/>
              </a:ext>
            </a:extLst>
          </p:cNvPr>
          <p:cNvSpPr/>
          <p:nvPr/>
        </p:nvSpPr>
        <p:spPr>
          <a:xfrm>
            <a:off x="511767" y="1971716"/>
            <a:ext cx="2055926" cy="1073145"/>
          </a:xfrm>
          <a:prstGeom prst="rect">
            <a:avLst/>
          </a:prstGeom>
          <a:solidFill>
            <a:srgbClr val="00635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err="1">
              <a:latin typeface="U.S. Bank Circular" panose="020B0504010101010104" pitchFamily="34" charset="0"/>
              <a:cs typeface="U.S. Bank Circular" panose="020B05040101010101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3D1F6-2793-4DAA-1952-34B6F28ABEA2}"/>
              </a:ext>
            </a:extLst>
          </p:cNvPr>
          <p:cNvSpPr txBox="1"/>
          <p:nvPr/>
        </p:nvSpPr>
        <p:spPr>
          <a:xfrm>
            <a:off x="561510" y="2081833"/>
            <a:ext cx="2006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600" b="1" dirty="0">
                <a:solidFill>
                  <a:srgbClr val="FFFFFF"/>
                </a:solidFill>
                <a:latin typeface="U.S. Bank Circular" panose="020B0504010101010104" pitchFamily="34" charset="0"/>
                <a:cs typeface="U.S. Bank Circular" panose="020B0504010101010104" pitchFamily="34" charset="0"/>
              </a:rPr>
              <a:t>Our multi-year Journey is building momentum!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894C77-7E33-0272-D265-074B4925CBAC}"/>
              </a:ext>
            </a:extLst>
          </p:cNvPr>
          <p:cNvSpPr/>
          <p:nvPr/>
        </p:nvSpPr>
        <p:spPr>
          <a:xfrm>
            <a:off x="7242833" y="3170937"/>
            <a:ext cx="490222" cy="5172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9F8969D-2D86-D0DA-A697-6213DF4326F4}"/>
              </a:ext>
            </a:extLst>
          </p:cNvPr>
          <p:cNvSpPr/>
          <p:nvPr/>
        </p:nvSpPr>
        <p:spPr>
          <a:xfrm>
            <a:off x="5435782" y="3429551"/>
            <a:ext cx="381873" cy="402929"/>
          </a:xfrm>
          <a:prstGeom prst="ellipse">
            <a:avLst/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86CF227-C3FB-05E0-A7AB-B959AA4D9F50}"/>
              </a:ext>
            </a:extLst>
          </p:cNvPr>
          <p:cNvSpPr/>
          <p:nvPr/>
        </p:nvSpPr>
        <p:spPr>
          <a:xfrm>
            <a:off x="3647394" y="3798841"/>
            <a:ext cx="363206" cy="341124"/>
          </a:xfrm>
          <a:prstGeom prst="ellipse">
            <a:avLst/>
          </a:prstGeom>
          <a:solidFill>
            <a:srgbClr val="008C45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93A43CB-71AD-C610-4555-1ED8CA275C5B}"/>
              </a:ext>
            </a:extLst>
          </p:cNvPr>
          <p:cNvSpPr/>
          <p:nvPr/>
        </p:nvSpPr>
        <p:spPr>
          <a:xfrm>
            <a:off x="2126198" y="4399966"/>
            <a:ext cx="188595" cy="186270"/>
          </a:xfrm>
          <a:prstGeom prst="ellipse">
            <a:avLst/>
          </a:prstGeom>
          <a:solidFill>
            <a:srgbClr val="008C45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35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12B2BF5-3B13-D618-84F1-ED45BF7F1F70}"/>
              </a:ext>
            </a:extLst>
          </p:cNvPr>
          <p:cNvCxnSpPr>
            <a:cxnSpLocks/>
          </p:cNvCxnSpPr>
          <p:nvPr/>
        </p:nvCxnSpPr>
        <p:spPr>
          <a:xfrm>
            <a:off x="801763" y="4731309"/>
            <a:ext cx="0" cy="4952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6E045510-01C9-F823-2E5A-34D0CD2F24D9}"/>
              </a:ext>
            </a:extLst>
          </p:cNvPr>
          <p:cNvSpPr/>
          <p:nvPr/>
        </p:nvSpPr>
        <p:spPr>
          <a:xfrm>
            <a:off x="108680" y="3604134"/>
            <a:ext cx="1415320" cy="1166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2022 – 2023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 Congregation, Council, and Staff Feedback Sessions</a:t>
            </a:r>
          </a:p>
          <a:p>
            <a:pPr defTabSz="685800">
              <a:defRPr/>
            </a:pPr>
            <a:endParaRPr lang="en-US" sz="900" dirty="0">
              <a:solidFill>
                <a:srgbClr val="2E2E32"/>
              </a:solidFill>
              <a:latin typeface="U.S. Bank Circular Medium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C37457-4DAF-9721-A0F8-84997C4760E1}"/>
              </a:ext>
            </a:extLst>
          </p:cNvPr>
          <p:cNvSpPr/>
          <p:nvPr/>
        </p:nvSpPr>
        <p:spPr>
          <a:xfrm>
            <a:off x="1062756" y="5293351"/>
            <a:ext cx="3234924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2024 (Year 0)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3YP Planning year:  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3YP Vision &amp; Goals outlined,  Building for Our Future Funding Campaign launched.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solidFill>
                  <a:srgbClr val="2E2E32"/>
                </a:solidFill>
                <a:latin typeface="U.S. Bank Circular" panose="020B0504010101010104" pitchFamily="34" charset="0"/>
                <a:cs typeface="U.S. Bank Circular" panose="020B0504010101010104" pitchFamily="34" charset="0"/>
              </a:rPr>
              <a:t>Early Wins with Window Replacements and Solar Installation Funding</a:t>
            </a:r>
            <a:endParaRPr lang="en-US" sz="1200" dirty="0">
              <a:solidFill>
                <a:srgbClr val="2E2E32"/>
              </a:solidFill>
              <a:latin typeface="U.S. Bank Circular Medium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45E4AE2-C903-BE30-E422-5033A30C9541}"/>
              </a:ext>
            </a:extLst>
          </p:cNvPr>
          <p:cNvSpPr/>
          <p:nvPr/>
        </p:nvSpPr>
        <p:spPr>
          <a:xfrm>
            <a:off x="2680218" y="1884342"/>
            <a:ext cx="2532411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2025 (Year 1)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The 3YP Launches!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BFOF Funding secures Phase I Roof Replacement &amp; other Prioritized Facilities Projects, Staffing for Ministry Expansion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E3B1E6-D838-3F37-BFD9-44E807E7A5C0}"/>
              </a:ext>
            </a:extLst>
          </p:cNvPr>
          <p:cNvCxnSpPr>
            <a:cxnSpLocks/>
          </p:cNvCxnSpPr>
          <p:nvPr/>
        </p:nvCxnSpPr>
        <p:spPr>
          <a:xfrm>
            <a:off x="3817484" y="3168980"/>
            <a:ext cx="0" cy="4952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DE2FD5F-8A45-833A-FD49-F8E1273C6852}"/>
              </a:ext>
            </a:extLst>
          </p:cNvPr>
          <p:cNvCxnSpPr>
            <a:cxnSpLocks/>
          </p:cNvCxnSpPr>
          <p:nvPr/>
        </p:nvCxnSpPr>
        <p:spPr>
          <a:xfrm>
            <a:off x="7487944" y="2498251"/>
            <a:ext cx="0" cy="4952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4EDC749-BEFB-7BB9-2989-94C438DCECA7}"/>
              </a:ext>
            </a:extLst>
          </p:cNvPr>
          <p:cNvCxnSpPr>
            <a:cxnSpLocks/>
          </p:cNvCxnSpPr>
          <p:nvPr/>
        </p:nvCxnSpPr>
        <p:spPr>
          <a:xfrm>
            <a:off x="5630674" y="3997893"/>
            <a:ext cx="0" cy="4952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30CCA4-4832-3DA7-4BD8-291BAADAD17F}"/>
              </a:ext>
            </a:extLst>
          </p:cNvPr>
          <p:cNvSpPr txBox="1"/>
          <p:nvPr/>
        </p:nvSpPr>
        <p:spPr>
          <a:xfrm>
            <a:off x="1281926" y="728950"/>
            <a:ext cx="7407408" cy="461665"/>
          </a:xfrm>
          <a:prstGeom prst="rect">
            <a:avLst/>
          </a:prstGeom>
          <a:solidFill>
            <a:srgbClr val="006353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Three-Year Plan (3YP) Timeline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075CF4E-4DC0-2D7C-A095-1059910C6262}"/>
              </a:ext>
            </a:extLst>
          </p:cNvPr>
          <p:cNvCxnSpPr>
            <a:cxnSpLocks/>
          </p:cNvCxnSpPr>
          <p:nvPr/>
        </p:nvCxnSpPr>
        <p:spPr>
          <a:xfrm>
            <a:off x="2220492" y="4731309"/>
            <a:ext cx="0" cy="49520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3EAB9A23-85F8-1062-6603-E70AC8EFEC91}"/>
              </a:ext>
            </a:extLst>
          </p:cNvPr>
          <p:cNvSpPr/>
          <p:nvPr/>
        </p:nvSpPr>
        <p:spPr>
          <a:xfrm>
            <a:off x="4468984" y="4585282"/>
            <a:ext cx="3151016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2026 (Year 2)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3YP Traction Builds: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Complete Remaining Prioritized Facilities Projects &amp; Update 5-Year Facility Plan, Accelerate Targeted Ministry Growth Goals, Identify Longer-Term Transformational Opportunities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DF675A-458D-8A00-B904-2DD8503598DC}"/>
              </a:ext>
            </a:extLst>
          </p:cNvPr>
          <p:cNvSpPr/>
          <p:nvPr/>
        </p:nvSpPr>
        <p:spPr>
          <a:xfrm>
            <a:off x="5817655" y="1237200"/>
            <a:ext cx="3253554" cy="1225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2027 (Year 3)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3YP Sustainability &amp; Looking Ahead:</a:t>
            </a:r>
          </a:p>
          <a:p>
            <a:pPr algn="ctr" defTabSz="685800">
              <a:spcBef>
                <a:spcPts val="113"/>
              </a:spcBef>
              <a:defRPr/>
            </a:pPr>
            <a:r>
              <a:rPr lang="en-US" sz="1200" b="1" dirty="0">
                <a:latin typeface="U.S. Bank Circular" panose="020B0504010101010104" pitchFamily="34" charset="0"/>
                <a:cs typeface="U.S. Bank Circular" panose="020B0504010101010104" pitchFamily="34" charset="0"/>
              </a:rPr>
              <a:t>Mature Ministry Expansion &amp; Continued Progress on Growth Opportunities, Strategize for Phase II Roof Replacement and Mortgage completion. 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974BC7EA-59FC-41E1-CD46-C8666310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356351"/>
            <a:ext cx="2057400" cy="365125"/>
          </a:xfrm>
        </p:spPr>
        <p:txBody>
          <a:bodyPr/>
          <a:lstStyle/>
          <a:p>
            <a:fld id="{F55B2715-79A5-8644-BD90-95787683D04A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98154E4-DF13-AB86-E335-8A384601EE21}"/>
              </a:ext>
            </a:extLst>
          </p:cNvPr>
          <p:cNvSpPr/>
          <p:nvPr/>
        </p:nvSpPr>
        <p:spPr>
          <a:xfrm>
            <a:off x="761241" y="5330393"/>
            <a:ext cx="81044" cy="100206"/>
          </a:xfrm>
          <a:prstGeom prst="ellipse">
            <a:avLst/>
          </a:prstGeom>
          <a:solidFill>
            <a:srgbClr val="008C45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63362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A6D5C98-7AD2-A248-B642-639F26DB1B6E}"/>
              </a:ext>
            </a:extLst>
          </p:cNvPr>
          <p:cNvCxnSpPr>
            <a:cxnSpLocks/>
          </p:cNvCxnSpPr>
          <p:nvPr/>
        </p:nvCxnSpPr>
        <p:spPr>
          <a:xfrm>
            <a:off x="1408924" y="868403"/>
            <a:ext cx="373224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DB5D65-5410-2A24-F981-38F20F1CD4FA}"/>
              </a:ext>
            </a:extLst>
          </p:cNvPr>
          <p:cNvSpPr txBox="1"/>
          <p:nvPr/>
        </p:nvSpPr>
        <p:spPr>
          <a:xfrm>
            <a:off x="1648366" y="384487"/>
            <a:ext cx="3072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Ministry Updates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9E9FE4-0984-FB6C-8727-0CC069838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038" y="118077"/>
            <a:ext cx="1874520" cy="18621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5B8CE4-8ED0-ED84-915C-0B6D2D410112}"/>
              </a:ext>
            </a:extLst>
          </p:cNvPr>
          <p:cNvSpPr txBox="1"/>
          <p:nvPr/>
        </p:nvSpPr>
        <p:spPr>
          <a:xfrm>
            <a:off x="633046" y="1180430"/>
            <a:ext cx="6064448" cy="830997"/>
          </a:xfrm>
          <a:prstGeom prst="rect">
            <a:avLst/>
          </a:prstGeom>
          <a:noFill/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pPr lvl="1" indent="-365760">
              <a:tabLst>
                <a:tab pos="171450" algn="l"/>
              </a:tabLst>
              <a:defRPr/>
            </a:pPr>
            <a:r>
              <a:rPr lang="en-US" b="1" i="1" dirty="0">
                <a:solidFill>
                  <a:srgbClr val="006353"/>
                </a:solidFill>
                <a:latin typeface="Calibri" panose="020F0502020204030204"/>
                <a:ea typeface="Times New Roman" panose="02020603050405020304" pitchFamily="18" charset="0"/>
              </a:rPr>
              <a:t>Deepening Faith:  Goals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Innovate ways to encourage spiritual formation across the life stages</a:t>
            </a:r>
          </a:p>
          <a:p>
            <a:pPr marL="377190" lvl="1" indent="-285750">
              <a:buFont typeface="Wingdings" panose="05000000000000000000" pitchFamily="2" charset="2"/>
              <a:buChar char="Ø"/>
              <a:tabLst>
                <a:tab pos="171450" algn="l"/>
              </a:tabLst>
              <a:defRPr/>
            </a:pPr>
            <a:r>
              <a:rPr lang="en-US" sz="15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Enrich our worship &amp; music experience</a:t>
            </a:r>
            <a:endParaRPr lang="en-US" sz="1500" b="1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274D26-FFA5-126F-A12F-08E80099AFF3}"/>
              </a:ext>
            </a:extLst>
          </p:cNvPr>
          <p:cNvSpPr txBox="1"/>
          <p:nvPr/>
        </p:nvSpPr>
        <p:spPr>
          <a:xfrm>
            <a:off x="640554" y="2176374"/>
            <a:ext cx="8161473" cy="4247317"/>
          </a:xfrm>
          <a:prstGeom prst="rect">
            <a:avLst/>
          </a:prstGeom>
          <a:noFill/>
          <a:ln w="19050">
            <a:solidFill>
              <a:srgbClr val="006353"/>
            </a:solidFill>
          </a:ln>
        </p:spPr>
        <p:txBody>
          <a:bodyPr wrap="square">
            <a:spAutoFit/>
          </a:bodyPr>
          <a:lstStyle/>
          <a:p>
            <a:pPr marL="91440" lvl="1">
              <a:tabLst>
                <a:tab pos="171450" algn="l"/>
              </a:tabLst>
              <a:defRPr/>
            </a:pPr>
            <a:endParaRPr lang="en-US" sz="800" b="1" i="1" dirty="0">
              <a:solidFill>
                <a:srgbClr val="006353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marL="91440" lvl="1">
              <a:tabLst>
                <a:tab pos="171450" algn="l"/>
              </a:tabLst>
              <a:defRPr/>
            </a:pPr>
            <a:r>
              <a:rPr lang="en-US" sz="1200" b="1" i="1" dirty="0">
                <a:solidFill>
                  <a:srgbClr val="006353"/>
                </a:solidFill>
                <a:latin typeface="Calibri" panose="020F0502020204030204"/>
                <a:ea typeface="Times New Roman" panose="02020603050405020304" pitchFamily="18" charset="0"/>
              </a:rPr>
              <a:t>				</a:t>
            </a:r>
            <a:endParaRPr lang="en-US" sz="800" b="1" i="1" dirty="0">
              <a:solidFill>
                <a:srgbClr val="006353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marL="91440" lvl="1">
              <a:tabLst>
                <a:tab pos="171450" algn="l"/>
              </a:tabLst>
              <a:defRPr/>
            </a:pPr>
            <a:endParaRPr lang="en-US" sz="1200" b="1" i="1" dirty="0">
              <a:solidFill>
                <a:srgbClr val="006353"/>
              </a:solidFill>
              <a:latin typeface="Calibri" panose="020F0502020204030204"/>
              <a:ea typeface="Times New Roman" panose="02020603050405020304" pitchFamily="18" charset="0"/>
            </a:endParaRPr>
          </a:p>
          <a:p>
            <a:pPr marL="91440" lvl="1">
              <a:tabLst>
                <a:tab pos="171450" algn="l"/>
              </a:tabLst>
              <a:defRPr/>
            </a:pPr>
            <a:r>
              <a:rPr lang="en-US" sz="2000" b="1" i="1" dirty="0">
                <a:solidFill>
                  <a:srgbClr val="006353"/>
                </a:solidFill>
                <a:latin typeface="Calibri" panose="020F0502020204030204"/>
                <a:ea typeface="Times New Roman" panose="02020603050405020304" pitchFamily="18" charset="0"/>
              </a:rPr>
              <a:t>				Growth Strategy updates for the Incarnation Preschool</a:t>
            </a:r>
          </a:p>
          <a:p>
            <a:pPr marL="91440" lvl="1">
              <a:tabLst>
                <a:tab pos="171450" algn="l"/>
              </a:tabLst>
              <a:defRPr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" lvl="1">
              <a:tabLst>
                <a:tab pos="171450" algn="l"/>
              </a:tabLst>
              <a:defRPr/>
            </a:pPr>
            <a:endParaRPr lang="en-US" sz="13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" lvl="1">
              <a:tabLst>
                <a:tab pos="171450" algn="l"/>
              </a:tabLst>
              <a:defRPr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Incarnation Preschool has been in operation since 1997 as an outreach program to children and families from the surrounding communities.  </a:t>
            </a:r>
          </a:p>
          <a:p>
            <a:pPr marL="91440" lvl="1">
              <a:tabLst>
                <a:tab pos="171450" algn="l"/>
              </a:tabLst>
              <a:defRPr/>
            </a:pP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" lvl="1">
              <a:tabLst>
                <a:tab pos="171450" algn="l"/>
              </a:tabLst>
              <a:defRPr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makes us different? </a:t>
            </a:r>
          </a:p>
          <a:p>
            <a:pPr marL="91440" lvl="1">
              <a:tabLst>
                <a:tab pos="171450" algn="l"/>
              </a:tabLst>
              <a:defRPr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because our foundation is deeply rooted in faith, creating a nurturing community that embraces each child and their unique family. We believe in providing connections within a loving learning environment, where caring staff work side by side with families, building lasting impressions and fostering a sense of belonging. 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approach goes beyond a traditional preschool; we are a community that partners with families, planting seeds for faith development and values while empowering inquisitive minds to soar.  </a:t>
            </a:r>
          </a:p>
          <a:p>
            <a:pPr marL="91440" lvl="1">
              <a:tabLst>
                <a:tab pos="171450" algn="l"/>
              </a:tabLst>
              <a:defRPr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" lvl="1">
              <a:tabLst>
                <a:tab pos="171450" algn="l"/>
              </a:tabLst>
              <a:defRPr/>
            </a:pPr>
            <a:r>
              <a:rPr lang="en-US" sz="15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newly drafted Preschool Strategy Mission Statement:  </a:t>
            </a:r>
          </a:p>
          <a:p>
            <a:pPr marL="91440" lvl="1">
              <a:tabLst>
                <a:tab pos="171450" algn="l"/>
              </a:tabLst>
              <a:defRPr/>
            </a:pPr>
            <a:r>
              <a:rPr lang="en-US" b="1" i="1" dirty="0">
                <a:solidFill>
                  <a:srgbClr val="006353"/>
                </a:solidFill>
                <a:latin typeface="Calibri" panose="020F0502020204030204"/>
              </a:rPr>
              <a:t>Inspired by faith to nurture inquisitive minds within a caring community</a:t>
            </a:r>
          </a:p>
          <a:p>
            <a:pPr marL="91440" lvl="1">
              <a:tabLst>
                <a:tab pos="171450" algn="l"/>
              </a:tabLst>
              <a:defRPr/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974955-B1DF-4909-5392-D6B124210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23" y="2292675"/>
            <a:ext cx="1001955" cy="1078053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AFCFC70-BDC3-76FA-4674-EEBD9EE96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356351"/>
            <a:ext cx="2057400" cy="365125"/>
          </a:xfrm>
        </p:spPr>
        <p:txBody>
          <a:bodyPr/>
          <a:lstStyle/>
          <a:p>
            <a:fld id="{F55B2715-79A5-8644-BD90-95787683D04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942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2BC82-666A-CC79-F752-D6197291F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829334-013D-2F29-EC16-CB103023BB19}"/>
              </a:ext>
            </a:extLst>
          </p:cNvPr>
          <p:cNvSpPr txBox="1"/>
          <p:nvPr/>
        </p:nvSpPr>
        <p:spPr>
          <a:xfrm>
            <a:off x="1243608" y="394021"/>
            <a:ext cx="69699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Strategizing for a Successful Future for Our Preschool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EDE1A-95F8-685A-B1B2-47B90E340A9D}"/>
              </a:ext>
            </a:extLst>
          </p:cNvPr>
          <p:cNvSpPr txBox="1"/>
          <p:nvPr/>
        </p:nvSpPr>
        <p:spPr>
          <a:xfrm>
            <a:off x="1538569" y="1714557"/>
            <a:ext cx="5942302" cy="461665"/>
          </a:xfrm>
          <a:prstGeom prst="rect">
            <a:avLst/>
          </a:prstGeom>
          <a:solidFill>
            <a:srgbClr val="006353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Update on Our Strategic Planning Journey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78025C-73D7-1AC0-784E-3F57F6942DA8}"/>
              </a:ext>
            </a:extLst>
          </p:cNvPr>
          <p:cNvSpPr txBox="1"/>
          <p:nvPr/>
        </p:nvSpPr>
        <p:spPr>
          <a:xfrm>
            <a:off x="715183" y="2438734"/>
            <a:ext cx="74983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Special Thank You to Our Awesome Preschool Planning Task Force: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285116-0A72-B92D-3CFD-24649B40D147}"/>
              </a:ext>
            </a:extLst>
          </p:cNvPr>
          <p:cNvSpPr txBox="1"/>
          <p:nvPr/>
        </p:nvSpPr>
        <p:spPr>
          <a:xfrm>
            <a:off x="2068519" y="3158701"/>
            <a:ext cx="2342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Kirsten Henry</a:t>
            </a:r>
          </a:p>
          <a:p>
            <a:pPr marL="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Bev Ogren</a:t>
            </a:r>
          </a:p>
          <a:p>
            <a:pPr marL="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Karen Graden</a:t>
            </a:r>
          </a:p>
          <a:p>
            <a:pPr marL="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Sue Bernlohr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C51DA5-FF91-A5D6-47B4-73D35DC749B6}"/>
              </a:ext>
            </a:extLst>
          </p:cNvPr>
          <p:cNvSpPr txBox="1"/>
          <p:nvPr/>
        </p:nvSpPr>
        <p:spPr>
          <a:xfrm>
            <a:off x="4412140" y="3158701"/>
            <a:ext cx="234281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Martie Martin</a:t>
            </a:r>
          </a:p>
          <a:p>
            <a:pPr marL="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Amy Johnson</a:t>
            </a:r>
          </a:p>
          <a:p>
            <a:pPr marL="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 Cambronne</a:t>
            </a:r>
          </a:p>
          <a:p>
            <a:pPr marL="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Carrie Grafstrom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C4A456-DE76-DABF-7323-8E9AAEB35FBD}"/>
              </a:ext>
            </a:extLst>
          </p:cNvPr>
          <p:cNvSpPr txBox="1"/>
          <p:nvPr/>
        </p:nvSpPr>
        <p:spPr>
          <a:xfrm>
            <a:off x="2622238" y="5269467"/>
            <a:ext cx="3684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Presenter: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Jim Meinen, Facilitator</a:t>
            </a:r>
          </a:p>
        </p:txBody>
      </p:sp>
      <p:pic>
        <p:nvPicPr>
          <p:cNvPr id="3074" name="Picture 2" descr="Generated image of kids celebrating">
            <a:extLst>
              <a:ext uri="{FF2B5EF4-FFF2-40B4-BE49-F238E27FC236}">
                <a16:creationId xmlns:a16="http://schemas.microsoft.com/office/drawing/2014/main" id="{D9CD5AFA-AE2F-84A3-A343-98B39B278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45"/>
          <a:stretch>
            <a:fillRect/>
          </a:stretch>
        </p:blipFill>
        <p:spPr bwMode="auto">
          <a:xfrm rot="20758979">
            <a:off x="502984" y="5229677"/>
            <a:ext cx="1853955" cy="8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C18F7E-A398-4832-B44F-753D5B1F9016}"/>
              </a:ext>
            </a:extLst>
          </p:cNvPr>
          <p:cNvSpPr/>
          <p:nvPr/>
        </p:nvSpPr>
        <p:spPr>
          <a:xfrm>
            <a:off x="1866234" y="3038841"/>
            <a:ext cx="5086351" cy="1705602"/>
          </a:xfrm>
          <a:prstGeom prst="rect">
            <a:avLst/>
          </a:prstGeom>
          <a:noFill/>
          <a:ln>
            <a:solidFill>
              <a:srgbClr val="006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Generated image of kids celebrating">
            <a:extLst>
              <a:ext uri="{FF2B5EF4-FFF2-40B4-BE49-F238E27FC236}">
                <a16:creationId xmlns:a16="http://schemas.microsoft.com/office/drawing/2014/main" id="{063DD5D2-228E-0E95-ACDD-DF4416ADF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45"/>
          <a:stretch>
            <a:fillRect/>
          </a:stretch>
        </p:blipFill>
        <p:spPr bwMode="auto">
          <a:xfrm rot="535585">
            <a:off x="6553894" y="5156760"/>
            <a:ext cx="1853955" cy="87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7622748-08AB-B3F3-0BD9-DC4104808BDD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6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543A5E-DFC1-CA85-B58B-9C2F0C00151B}"/>
              </a:ext>
            </a:extLst>
          </p:cNvPr>
          <p:cNvCxnSpPr>
            <a:cxnSpLocks/>
          </p:cNvCxnSpPr>
          <p:nvPr/>
        </p:nvCxnSpPr>
        <p:spPr>
          <a:xfrm flipV="1">
            <a:off x="1521219" y="855686"/>
            <a:ext cx="6195034" cy="46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15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E82BF-DA3E-1061-6569-1DFD0F2561B2}"/>
              </a:ext>
            </a:extLst>
          </p:cNvPr>
          <p:cNvSpPr txBox="1"/>
          <p:nvPr/>
        </p:nvSpPr>
        <p:spPr>
          <a:xfrm>
            <a:off x="2728759" y="355248"/>
            <a:ext cx="3965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Process and the “Why”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ADA4B9-AE47-4510-F583-292246B1794F}"/>
              </a:ext>
            </a:extLst>
          </p:cNvPr>
          <p:cNvGrpSpPr/>
          <p:nvPr/>
        </p:nvGrpSpPr>
        <p:grpSpPr>
          <a:xfrm>
            <a:off x="-188692" y="1326991"/>
            <a:ext cx="5221788" cy="4105218"/>
            <a:chOff x="4260437" y="1228918"/>
            <a:chExt cx="5221788" cy="4105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6127256-A828-DBAD-B71C-FBF4FF6F9AA4}"/>
                </a:ext>
              </a:extLst>
            </p:cNvPr>
            <p:cNvSpPr txBox="1"/>
            <p:nvPr/>
          </p:nvSpPr>
          <p:spPr>
            <a:xfrm>
              <a:off x="4881651" y="1228918"/>
              <a:ext cx="46005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Why is this Work So Important?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8A2252-3832-C163-EA4D-965BDC0261F4}"/>
                </a:ext>
              </a:extLst>
            </p:cNvPr>
            <p:cNvSpPr txBox="1"/>
            <p:nvPr/>
          </p:nvSpPr>
          <p:spPr>
            <a:xfrm>
              <a:off x="4260437" y="1840246"/>
              <a:ext cx="4813944" cy="13542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3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Need for Change: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3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 preschool market has changed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Enrollment has declined over the years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Adopt to the changing needs of families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8C5DFF-C8B6-2515-A151-0FF9DCB055A0}"/>
                </a:ext>
              </a:extLst>
            </p:cNvPr>
            <p:cNvSpPr txBox="1"/>
            <p:nvPr/>
          </p:nvSpPr>
          <p:spPr>
            <a:xfrm>
              <a:off x="4312231" y="3702920"/>
              <a:ext cx="4600574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63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Our Strategic Ministry: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635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outreach to new young families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Brings life and energy five days a week</a:t>
              </a:r>
            </a:p>
            <a:p>
              <a:pPr marL="742950" marR="0" lvl="1" indent="-2857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Creates a bridge for children to connect with faith and our community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74E52F-8583-B8B5-7704-6A6D11A2FC1D}"/>
              </a:ext>
            </a:extLst>
          </p:cNvPr>
          <p:cNvCxnSpPr>
            <a:cxnSpLocks/>
          </p:cNvCxnSpPr>
          <p:nvPr/>
        </p:nvCxnSpPr>
        <p:spPr>
          <a:xfrm>
            <a:off x="4649721" y="1563329"/>
            <a:ext cx="0" cy="3938152"/>
          </a:xfrm>
          <a:prstGeom prst="line">
            <a:avLst/>
          </a:prstGeom>
          <a:ln w="19050">
            <a:solidFill>
              <a:srgbClr val="006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1CB76BF-D528-7530-94DC-26BBA6F8C260}"/>
              </a:ext>
            </a:extLst>
          </p:cNvPr>
          <p:cNvGrpSpPr/>
          <p:nvPr/>
        </p:nvGrpSpPr>
        <p:grpSpPr>
          <a:xfrm>
            <a:off x="4905529" y="1483694"/>
            <a:ext cx="4247287" cy="3890612"/>
            <a:chOff x="231195" y="1228918"/>
            <a:chExt cx="4247287" cy="3890612"/>
          </a:xfrm>
        </p:grpSpPr>
        <p:pic>
          <p:nvPicPr>
            <p:cNvPr id="3" name="Picture 6" descr="Generated image of children stacking blocks">
              <a:extLst>
                <a:ext uri="{FF2B5EF4-FFF2-40B4-BE49-F238E27FC236}">
                  <a16:creationId xmlns:a16="http://schemas.microsoft.com/office/drawing/2014/main" id="{1D2A57E7-72B7-0037-4DBC-EA17D999D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368" y="1827959"/>
              <a:ext cx="2743200" cy="274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238BA4-7FBB-3F65-AAD4-364BF2774482}"/>
                </a:ext>
              </a:extLst>
            </p:cNvPr>
            <p:cNvSpPr txBox="1"/>
            <p:nvPr/>
          </p:nvSpPr>
          <p:spPr>
            <a:xfrm>
              <a:off x="1741287" y="1228918"/>
              <a:ext cx="165843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Discovery &amp; Research 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FF0F93-07D7-F281-C6C9-6896E5772B20}"/>
                </a:ext>
              </a:extLst>
            </p:cNvPr>
            <p:cNvSpPr txBox="1"/>
            <p:nvPr/>
          </p:nvSpPr>
          <p:spPr>
            <a:xfrm>
              <a:off x="2963287" y="2553228"/>
              <a:ext cx="14320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SWOT Analysis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0BBF45-1A6D-9A90-D71F-FF29EF2247FE}"/>
                </a:ext>
              </a:extLst>
            </p:cNvPr>
            <p:cNvSpPr txBox="1"/>
            <p:nvPr/>
          </p:nvSpPr>
          <p:spPr>
            <a:xfrm>
              <a:off x="2570504" y="4473199"/>
              <a:ext cx="19079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Strategic Options (TOWS)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D61645-BEF9-6214-6F7D-3FFFF139DFA2}"/>
                </a:ext>
              </a:extLst>
            </p:cNvPr>
            <p:cNvSpPr txBox="1"/>
            <p:nvPr/>
          </p:nvSpPr>
          <p:spPr>
            <a:xfrm>
              <a:off x="231195" y="2367170"/>
              <a:ext cx="14320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Finalizing Our Plan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3CE71E-B2F6-0E52-5681-8704FBBDB6B6}"/>
                </a:ext>
              </a:extLst>
            </p:cNvPr>
            <p:cNvSpPr txBox="1"/>
            <p:nvPr/>
          </p:nvSpPr>
          <p:spPr>
            <a:xfrm>
              <a:off x="231195" y="4247993"/>
              <a:ext cx="14320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Growth Options</a:t>
              </a:r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6D21B52A-160E-F92C-A7B4-B4743ADFC4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62205" y="1683835"/>
              <a:ext cx="1030830" cy="1554480"/>
            </a:xfrm>
            <a:prstGeom prst="arc">
              <a:avLst>
                <a:gd name="adj1" fmla="val 16200000"/>
                <a:gd name="adj2" fmla="val 20866489"/>
              </a:avLst>
            </a:prstGeom>
            <a:ln w="28575">
              <a:solidFill>
                <a:srgbClr val="00635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5FEF1544-E2E9-450B-88ED-9D26330E22E9}"/>
                </a:ext>
              </a:extLst>
            </p:cNvPr>
            <p:cNvSpPr>
              <a:spLocks noChangeAspect="1"/>
            </p:cNvSpPr>
            <p:nvPr/>
          </p:nvSpPr>
          <p:spPr>
            <a:xfrm rot="2928396">
              <a:off x="2447871" y="3147589"/>
              <a:ext cx="1030830" cy="1554480"/>
            </a:xfrm>
            <a:prstGeom prst="arc">
              <a:avLst>
                <a:gd name="adj1" fmla="val 16200000"/>
                <a:gd name="adj2" fmla="val 20866489"/>
              </a:avLst>
            </a:prstGeom>
            <a:ln w="28575">
              <a:solidFill>
                <a:srgbClr val="00635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94F9B5E3-9488-371D-9028-52E313D1D0EC}"/>
                </a:ext>
              </a:extLst>
            </p:cNvPr>
            <p:cNvSpPr>
              <a:spLocks noChangeAspect="1"/>
            </p:cNvSpPr>
            <p:nvPr/>
          </p:nvSpPr>
          <p:spPr>
            <a:xfrm rot="8677450">
              <a:off x="1257782" y="3537332"/>
              <a:ext cx="1030830" cy="1554480"/>
            </a:xfrm>
            <a:prstGeom prst="arc">
              <a:avLst>
                <a:gd name="adj1" fmla="val 16200000"/>
                <a:gd name="adj2" fmla="val 20866489"/>
              </a:avLst>
            </a:prstGeom>
            <a:ln w="28575">
              <a:solidFill>
                <a:srgbClr val="00635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7557729E-5DD3-55E9-7DD8-74DE2F577752}"/>
                </a:ext>
              </a:extLst>
            </p:cNvPr>
            <p:cNvSpPr>
              <a:spLocks noChangeAspect="1"/>
            </p:cNvSpPr>
            <p:nvPr/>
          </p:nvSpPr>
          <p:spPr>
            <a:xfrm rot="11713135">
              <a:off x="449349" y="2505140"/>
              <a:ext cx="1030830" cy="1554480"/>
            </a:xfrm>
            <a:prstGeom prst="arc">
              <a:avLst>
                <a:gd name="adj1" fmla="val 16200000"/>
                <a:gd name="adj2" fmla="val 20866489"/>
              </a:avLst>
            </a:prstGeom>
            <a:ln w="28575">
              <a:solidFill>
                <a:srgbClr val="006353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01E8FEDF-2A20-3C0C-D6AD-972278161189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7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78BEAF-9DAD-4D79-2E01-BB0212BD31A1}"/>
              </a:ext>
            </a:extLst>
          </p:cNvPr>
          <p:cNvCxnSpPr>
            <a:cxnSpLocks/>
          </p:cNvCxnSpPr>
          <p:nvPr/>
        </p:nvCxnSpPr>
        <p:spPr>
          <a:xfrm flipV="1">
            <a:off x="1521219" y="855686"/>
            <a:ext cx="6195034" cy="46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10D143B-34B1-7F2A-5A8B-7D01FFA8308B}"/>
              </a:ext>
            </a:extLst>
          </p:cNvPr>
          <p:cNvSpPr txBox="1"/>
          <p:nvPr/>
        </p:nvSpPr>
        <p:spPr>
          <a:xfrm>
            <a:off x="560189" y="5858829"/>
            <a:ext cx="8023622" cy="646331"/>
          </a:xfrm>
          <a:prstGeom prst="rect">
            <a:avLst/>
          </a:prstGeom>
          <a:noFill/>
          <a:ln w="12700">
            <a:solidFill>
              <a:srgbClr val="008C45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SWOT: </a:t>
            </a:r>
            <a:r>
              <a:rPr lang="en-US" sz="1200" dirty="0"/>
              <a:t>	Common strategic planning tool to evaluate current state – strengths, weaknesses, opportunities, threats (i.e. risks).</a:t>
            </a:r>
          </a:p>
          <a:p>
            <a:r>
              <a:rPr lang="en-US" sz="1200" b="1" dirty="0"/>
              <a:t>TOWS:  </a:t>
            </a:r>
            <a:r>
              <a:rPr lang="en-US" sz="1200" dirty="0"/>
              <a:t>TOWS Analysis is a strategic planning tool that builds directly on the SWOT analysis. While SWOT helps us understand our current situation, TOWS helps us think systematically about what to do about it.</a:t>
            </a:r>
          </a:p>
        </p:txBody>
      </p:sp>
    </p:spTree>
    <p:extLst>
      <p:ext uri="{BB962C8B-B14F-4D97-AF65-F5344CB8AC3E}">
        <p14:creationId xmlns:p14="http://schemas.microsoft.com/office/powerpoint/2010/main" val="35337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C9293F6-1FF7-04E4-B550-8B691F1E40AB}"/>
              </a:ext>
            </a:extLst>
          </p:cNvPr>
          <p:cNvSpPr txBox="1"/>
          <p:nvPr/>
        </p:nvSpPr>
        <p:spPr>
          <a:xfrm>
            <a:off x="-144858" y="1353185"/>
            <a:ext cx="7292910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🚀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Pillar 1: Drive Growth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expanding our program offerings to meet the needs of today's families.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🤝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Pillar 2: Strengthen Connections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deepening the integration between the preschool, church, and our parent community.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💰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Pillar 3: Make Strategic Investments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investing in our people, facilities, and financial health to support our growth.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📢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Pillar 4: Build Our Brand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implementing a targeted marketing plan to share our story &amp; reach new families.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925E9-8B61-7813-24E1-B7536205820A}"/>
              </a:ext>
            </a:extLst>
          </p:cNvPr>
          <p:cNvSpPr txBox="1"/>
          <p:nvPr/>
        </p:nvSpPr>
        <p:spPr>
          <a:xfrm>
            <a:off x="1898937" y="362883"/>
            <a:ext cx="53461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6353"/>
                </a:solidFill>
                <a:latin typeface="Calibri" panose="020F0502020204030204"/>
              </a:rPr>
              <a:t>Our Path Forward: Four Strategic Pillars</a:t>
            </a:r>
          </a:p>
        </p:txBody>
      </p:sp>
      <p:pic>
        <p:nvPicPr>
          <p:cNvPr id="4100" name="Picture 4" descr="Generated image of kids with building pillars">
            <a:extLst>
              <a:ext uri="{FF2B5EF4-FFF2-40B4-BE49-F238E27FC236}">
                <a16:creationId xmlns:a16="http://schemas.microsoft.com/office/drawing/2014/main" id="{3E4E02D7-F9EA-1489-4160-8A9B945B4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 b="14421"/>
          <a:stretch>
            <a:fillRect/>
          </a:stretch>
        </p:blipFill>
        <p:spPr bwMode="auto">
          <a:xfrm>
            <a:off x="6739243" y="1206103"/>
            <a:ext cx="2111544" cy="156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DE9691B-A915-9AAF-12CB-5357FC442C2F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8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818CCB-8A6A-1888-EE8C-CB275670CBCF}"/>
              </a:ext>
            </a:extLst>
          </p:cNvPr>
          <p:cNvCxnSpPr>
            <a:cxnSpLocks/>
          </p:cNvCxnSpPr>
          <p:nvPr/>
        </p:nvCxnSpPr>
        <p:spPr>
          <a:xfrm flipV="1">
            <a:off x="1521219" y="855686"/>
            <a:ext cx="6195034" cy="46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429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901C9A-C8D8-8469-A9A1-BF08F3B9E2DD}"/>
              </a:ext>
            </a:extLst>
          </p:cNvPr>
          <p:cNvSpPr txBox="1"/>
          <p:nvPr/>
        </p:nvSpPr>
        <p:spPr>
          <a:xfrm>
            <a:off x="315555" y="1289953"/>
            <a:ext cx="67028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Here: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3464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Two volunteer working groups are currently conducting detailed research on three potential growth models for the preschool.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 Goal: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have a final, council-approved 3-Year Strategic Plan by year end.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6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You Can Help: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63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Pray: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the planning team, the working groups, and the future of this vital ministry.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an ambassador for the preschool. Share your positive stories with friends and neighbors.</a:t>
            </a:r>
          </a:p>
          <a:p>
            <a:pPr marL="28575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18288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 Tuned: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Look for more updates as we finalize the plan this fall.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00A262-FB82-F3FE-9B19-AA32302386F9}"/>
              </a:ext>
            </a:extLst>
          </p:cNvPr>
          <p:cNvSpPr txBox="1"/>
          <p:nvPr/>
        </p:nvSpPr>
        <p:spPr>
          <a:xfrm>
            <a:off x="2529251" y="325847"/>
            <a:ext cx="40854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6353"/>
                </a:solidFill>
                <a:latin typeface="Calibri" panose="020F0502020204030204"/>
              </a:rPr>
              <a:t>What's Next on Our Journey?</a:t>
            </a:r>
          </a:p>
        </p:txBody>
      </p:sp>
      <p:pic>
        <p:nvPicPr>
          <p:cNvPr id="5122" name="Picture 2" descr="Generated image of kids doing an activity related to strategic planning">
            <a:extLst>
              <a:ext uri="{FF2B5EF4-FFF2-40B4-BE49-F238E27FC236}">
                <a16:creationId xmlns:a16="http://schemas.microsoft.com/office/drawing/2014/main" id="{F2E097A2-F349-9BE4-F12E-B2E8FBB7D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4" t="26882" b="17742"/>
          <a:stretch>
            <a:fillRect/>
          </a:stretch>
        </p:blipFill>
        <p:spPr bwMode="auto">
          <a:xfrm>
            <a:off x="6862677" y="1347536"/>
            <a:ext cx="2104957" cy="127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DF1E0DA-592B-745F-BFB8-0C91595A6789}"/>
              </a:ext>
            </a:extLst>
          </p:cNvPr>
          <p:cNvSpPr txBox="1">
            <a:spLocks/>
          </p:cNvSpPr>
          <p:nvPr/>
        </p:nvSpPr>
        <p:spPr>
          <a:xfrm>
            <a:off x="7086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55B2715-79A5-8644-BD90-95787683D04A}" type="slidenum">
              <a:rPr lang="en-US"/>
              <a:pPr/>
              <a:t>9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1863BA7-CA9D-C488-D6BA-FFED2EA07B63}"/>
              </a:ext>
            </a:extLst>
          </p:cNvPr>
          <p:cNvCxnSpPr>
            <a:cxnSpLocks/>
          </p:cNvCxnSpPr>
          <p:nvPr/>
        </p:nvCxnSpPr>
        <p:spPr>
          <a:xfrm flipV="1">
            <a:off x="1521219" y="855686"/>
            <a:ext cx="6195034" cy="46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1747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43631</TotalTime>
  <Words>1796</Words>
  <Application>Microsoft Office PowerPoint</Application>
  <PresentationFormat>On-screen Show (4:3)</PresentationFormat>
  <Paragraphs>281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Lato</vt:lpstr>
      <vt:lpstr>MinionPro</vt:lpstr>
      <vt:lpstr>Stencil</vt:lpstr>
      <vt:lpstr>Times New Roman</vt:lpstr>
      <vt:lpstr>U.S. Bank Circular</vt:lpstr>
      <vt:lpstr>U.S. Bank Circular Medium</vt:lpstr>
      <vt:lpstr>Wingdings</vt:lpstr>
      <vt:lpstr>Office Theme 2013 - 2022</vt:lpstr>
      <vt:lpstr>Custom Design</vt:lpstr>
      <vt:lpstr>1_Office Theme 2013 - 2022</vt:lpstr>
      <vt:lpstr>3_Office Theme 2013 - 2022</vt:lpstr>
      <vt:lpstr>2_Office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Meinen</dc:creator>
  <cp:lastModifiedBy>Strantz, Tracy A</cp:lastModifiedBy>
  <cp:revision>216</cp:revision>
  <cp:lastPrinted>2025-08-14T13:14:26Z</cp:lastPrinted>
  <dcterms:created xsi:type="dcterms:W3CDTF">2023-01-07T16:53:07Z</dcterms:created>
  <dcterms:modified xsi:type="dcterms:W3CDTF">2025-08-18T13:17:59Z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20df1db-9955-4087-a541-42c2f5a9332e_Enabled">
    <vt:lpwstr>true</vt:lpwstr>
  </property>
  <property fmtid="{D5CDD505-2E9C-101B-9397-08002B2CF9AE}" pid="3" name="MSIP_Label_320df1db-9955-4087-a541-42c2f5a9332e_SetDate">
    <vt:lpwstr>2024-02-01T21:22:18Z</vt:lpwstr>
  </property>
  <property fmtid="{D5CDD505-2E9C-101B-9397-08002B2CF9AE}" pid="4" name="MSIP_Label_320df1db-9955-4087-a541-42c2f5a9332e_Method">
    <vt:lpwstr>Standard</vt:lpwstr>
  </property>
  <property fmtid="{D5CDD505-2E9C-101B-9397-08002B2CF9AE}" pid="5" name="MSIP_Label_320df1db-9955-4087-a541-42c2f5a9332e_Name">
    <vt:lpwstr>Confidential Information</vt:lpwstr>
  </property>
  <property fmtid="{D5CDD505-2E9C-101B-9397-08002B2CF9AE}" pid="6" name="MSIP_Label_320df1db-9955-4087-a541-42c2f5a9332e_SiteId">
    <vt:lpwstr>eef95730-77bf-4663-a55d-1ddff9335b5b</vt:lpwstr>
  </property>
  <property fmtid="{D5CDD505-2E9C-101B-9397-08002B2CF9AE}" pid="7" name="MSIP_Label_320df1db-9955-4087-a541-42c2f5a9332e_ActionId">
    <vt:lpwstr>227c2e6c-c1b1-404f-ab4e-6439ef670a96</vt:lpwstr>
  </property>
  <property fmtid="{D5CDD505-2E9C-101B-9397-08002B2CF9AE}" pid="8" name="MSIP_Label_320df1db-9955-4087-a541-42c2f5a9332e_ContentBits">
    <vt:lpwstr>0</vt:lpwstr>
  </property>
</Properties>
</file>